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3" r:id="rId1"/>
    <p:sldMasterId id="2147483732" r:id="rId2"/>
  </p:sldMasterIdLst>
  <p:notesMasterIdLst>
    <p:notesMasterId r:id="rId26"/>
  </p:notesMasterIdLst>
  <p:handoutMasterIdLst>
    <p:handoutMasterId r:id="rId27"/>
  </p:handoutMasterIdLst>
  <p:sldIdLst>
    <p:sldId id="4921" r:id="rId3"/>
    <p:sldId id="4915" r:id="rId4"/>
    <p:sldId id="4922" r:id="rId5"/>
    <p:sldId id="4858" r:id="rId6"/>
    <p:sldId id="4909" r:id="rId7"/>
    <p:sldId id="4664" r:id="rId8"/>
    <p:sldId id="4908" r:id="rId9"/>
    <p:sldId id="4923" r:id="rId10"/>
    <p:sldId id="4857" r:id="rId11"/>
    <p:sldId id="4911" r:id="rId12"/>
    <p:sldId id="4901" r:id="rId13"/>
    <p:sldId id="4912" r:id="rId14"/>
    <p:sldId id="4924" r:id="rId15"/>
    <p:sldId id="4716" r:id="rId16"/>
    <p:sldId id="4896" r:id="rId17"/>
    <p:sldId id="4856" r:id="rId18"/>
    <p:sldId id="4910" r:id="rId19"/>
    <p:sldId id="4925" r:id="rId20"/>
    <p:sldId id="4715" r:id="rId21"/>
    <p:sldId id="4893" r:id="rId22"/>
    <p:sldId id="4897" r:id="rId23"/>
    <p:sldId id="4926" r:id="rId24"/>
    <p:sldId id="492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355B"/>
    <a:srgbClr val="E46633"/>
    <a:srgbClr val="005088"/>
    <a:srgbClr val="FFB300"/>
    <a:srgbClr val="006AB5"/>
    <a:srgbClr val="169274"/>
    <a:srgbClr val="ADE4C3"/>
    <a:srgbClr val="329589"/>
    <a:srgbClr val="8DB04B"/>
    <a:srgbClr val="A472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>
        <p:scale>
          <a:sx n="50" d="100"/>
          <a:sy n="50" d="100"/>
        </p:scale>
        <p:origin x="-29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842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959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39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853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9531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682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681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6045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3159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2297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2557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6742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250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685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79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873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190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795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245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38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981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20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732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4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0792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82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55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097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66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372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338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11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0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6963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8680915" y="1865502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9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9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8680915" y="1377533"/>
            <a:ext cx="835762" cy="975935"/>
          </a:xfrm>
          <a:custGeom>
            <a:avLst/>
            <a:gdLst>
              <a:gd name="T0" fmla="*/ 632 w 632"/>
              <a:gd name="T1" fmla="*/ 738 h 738"/>
              <a:gd name="T2" fmla="*/ 0 w 632"/>
              <a:gd name="T3" fmla="*/ 369 h 738"/>
              <a:gd name="T4" fmla="*/ 632 w 632"/>
              <a:gd name="T5" fmla="*/ 0 h 738"/>
              <a:gd name="T6" fmla="*/ 632 w 632"/>
              <a:gd name="T7" fmla="*/ 738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8">
                <a:moveTo>
                  <a:pt x="632" y="738"/>
                </a:moveTo>
                <a:lnTo>
                  <a:pt x="0" y="369"/>
                </a:lnTo>
                <a:lnTo>
                  <a:pt x="632" y="0"/>
                </a:lnTo>
                <a:lnTo>
                  <a:pt x="632" y="738"/>
                </a:lnTo>
                <a:close/>
              </a:path>
            </a:pathLst>
          </a:custGeom>
          <a:solidFill>
            <a:srgbClr val="A3CD3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8680915" y="404242"/>
            <a:ext cx="835762" cy="973291"/>
          </a:xfrm>
          <a:custGeom>
            <a:avLst/>
            <a:gdLst>
              <a:gd name="T0" fmla="*/ 632 w 632"/>
              <a:gd name="T1" fmla="*/ 736 h 736"/>
              <a:gd name="T2" fmla="*/ 0 w 632"/>
              <a:gd name="T3" fmla="*/ 369 h 736"/>
              <a:gd name="T4" fmla="*/ 632 w 632"/>
              <a:gd name="T5" fmla="*/ 0 h 736"/>
              <a:gd name="T6" fmla="*/ 632 w 632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632" y="736"/>
                </a:moveTo>
                <a:lnTo>
                  <a:pt x="0" y="369"/>
                </a:lnTo>
                <a:lnTo>
                  <a:pt x="632" y="0"/>
                </a:lnTo>
                <a:lnTo>
                  <a:pt x="632" y="736"/>
                </a:lnTo>
                <a:close/>
              </a:path>
            </a:pathLst>
          </a:custGeom>
          <a:solidFill>
            <a:srgbClr val="E535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849120" y="-79760"/>
            <a:ext cx="831795" cy="971968"/>
          </a:xfrm>
          <a:custGeom>
            <a:avLst/>
            <a:gdLst>
              <a:gd name="T0" fmla="*/ 629 w 629"/>
              <a:gd name="T1" fmla="*/ 735 h 735"/>
              <a:gd name="T2" fmla="*/ 0 w 629"/>
              <a:gd name="T3" fmla="*/ 366 h 735"/>
              <a:gd name="T4" fmla="*/ 629 w 629"/>
              <a:gd name="T5" fmla="*/ 0 h 735"/>
              <a:gd name="T6" fmla="*/ 629 w 629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5">
                <a:moveTo>
                  <a:pt x="629" y="735"/>
                </a:moveTo>
                <a:lnTo>
                  <a:pt x="0" y="366"/>
                </a:lnTo>
                <a:lnTo>
                  <a:pt x="629" y="0"/>
                </a:lnTo>
                <a:lnTo>
                  <a:pt x="629" y="735"/>
                </a:lnTo>
                <a:close/>
              </a:path>
            </a:pathLst>
          </a:custGeom>
          <a:solidFill>
            <a:srgbClr val="E4BE3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680915" y="-567726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7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7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D6532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9516675" y="1865502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9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9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9516675" y="1377533"/>
            <a:ext cx="835762" cy="975935"/>
          </a:xfrm>
          <a:custGeom>
            <a:avLst/>
            <a:gdLst>
              <a:gd name="T0" fmla="*/ 0 w 632"/>
              <a:gd name="T1" fmla="*/ 0 h 738"/>
              <a:gd name="T2" fmla="*/ 632 w 632"/>
              <a:gd name="T3" fmla="*/ 369 h 738"/>
              <a:gd name="T4" fmla="*/ 0 w 632"/>
              <a:gd name="T5" fmla="*/ 738 h 738"/>
              <a:gd name="T6" fmla="*/ 0 w 632"/>
              <a:gd name="T7" fmla="*/ 0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8">
                <a:moveTo>
                  <a:pt x="0" y="0"/>
                </a:moveTo>
                <a:lnTo>
                  <a:pt x="632" y="369"/>
                </a:lnTo>
                <a:lnTo>
                  <a:pt x="0" y="738"/>
                </a:lnTo>
                <a:lnTo>
                  <a:pt x="0" y="0"/>
                </a:lnTo>
                <a:close/>
              </a:path>
            </a:pathLst>
          </a:custGeom>
          <a:solidFill>
            <a:srgbClr val="E4BE3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9516675" y="892211"/>
            <a:ext cx="835762" cy="973291"/>
          </a:xfrm>
          <a:custGeom>
            <a:avLst/>
            <a:gdLst>
              <a:gd name="T0" fmla="*/ 632 w 632"/>
              <a:gd name="T1" fmla="*/ 736 h 736"/>
              <a:gd name="T2" fmla="*/ 0 w 632"/>
              <a:gd name="T3" fmla="*/ 367 h 736"/>
              <a:gd name="T4" fmla="*/ 632 w 632"/>
              <a:gd name="T5" fmla="*/ 0 h 736"/>
              <a:gd name="T6" fmla="*/ 632 w 632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632" y="736"/>
                </a:moveTo>
                <a:lnTo>
                  <a:pt x="0" y="367"/>
                </a:lnTo>
                <a:lnTo>
                  <a:pt x="632" y="0"/>
                </a:lnTo>
                <a:lnTo>
                  <a:pt x="632" y="736"/>
                </a:lnTo>
                <a:close/>
              </a:path>
            </a:pathLst>
          </a:custGeom>
          <a:solidFill>
            <a:srgbClr val="61BB4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9516675" y="404242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9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9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E4663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8680915" y="-79760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6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6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9516675" y="-82404"/>
            <a:ext cx="835762" cy="974614"/>
          </a:xfrm>
          <a:custGeom>
            <a:avLst/>
            <a:gdLst>
              <a:gd name="T0" fmla="*/ 632 w 632"/>
              <a:gd name="T1" fmla="*/ 737 h 737"/>
              <a:gd name="T2" fmla="*/ 0 w 632"/>
              <a:gd name="T3" fmla="*/ 368 h 737"/>
              <a:gd name="T4" fmla="*/ 632 w 632"/>
              <a:gd name="T5" fmla="*/ 0 h 737"/>
              <a:gd name="T6" fmla="*/ 632 w 632"/>
              <a:gd name="T7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7">
                <a:moveTo>
                  <a:pt x="632" y="737"/>
                </a:moveTo>
                <a:lnTo>
                  <a:pt x="0" y="368"/>
                </a:lnTo>
                <a:lnTo>
                  <a:pt x="632" y="0"/>
                </a:lnTo>
                <a:lnTo>
                  <a:pt x="632" y="737"/>
                </a:lnTo>
                <a:close/>
              </a:path>
            </a:pathLst>
          </a:custGeom>
          <a:solidFill>
            <a:srgbClr val="61BB4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9516675" y="-567726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7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7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10352437" y="2837470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9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9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0352437" y="2353468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6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6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E4663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10352437" y="1865502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9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9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6153A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10352437" y="1377533"/>
            <a:ext cx="835762" cy="975935"/>
          </a:xfrm>
          <a:custGeom>
            <a:avLst/>
            <a:gdLst>
              <a:gd name="T0" fmla="*/ 632 w 632"/>
              <a:gd name="T1" fmla="*/ 738 h 738"/>
              <a:gd name="T2" fmla="*/ 0 w 632"/>
              <a:gd name="T3" fmla="*/ 369 h 738"/>
              <a:gd name="T4" fmla="*/ 632 w 632"/>
              <a:gd name="T5" fmla="*/ 0 h 738"/>
              <a:gd name="T6" fmla="*/ 632 w 632"/>
              <a:gd name="T7" fmla="*/ 738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8">
                <a:moveTo>
                  <a:pt x="632" y="738"/>
                </a:moveTo>
                <a:lnTo>
                  <a:pt x="0" y="369"/>
                </a:lnTo>
                <a:lnTo>
                  <a:pt x="632" y="0"/>
                </a:lnTo>
                <a:lnTo>
                  <a:pt x="632" y="738"/>
                </a:lnTo>
                <a:close/>
              </a:path>
            </a:pathLst>
          </a:custGeom>
          <a:solidFill>
            <a:srgbClr val="E535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0352437" y="892211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7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A3CD3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10352437" y="404242"/>
            <a:ext cx="835762" cy="973291"/>
          </a:xfrm>
          <a:custGeom>
            <a:avLst/>
            <a:gdLst>
              <a:gd name="T0" fmla="*/ 632 w 632"/>
              <a:gd name="T1" fmla="*/ 736 h 736"/>
              <a:gd name="T2" fmla="*/ 0 w 632"/>
              <a:gd name="T3" fmla="*/ 369 h 736"/>
              <a:gd name="T4" fmla="*/ 632 w 632"/>
              <a:gd name="T5" fmla="*/ 0 h 736"/>
              <a:gd name="T6" fmla="*/ 632 w 632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632" y="736"/>
                </a:moveTo>
                <a:lnTo>
                  <a:pt x="0" y="369"/>
                </a:lnTo>
                <a:lnTo>
                  <a:pt x="632" y="0"/>
                </a:lnTo>
                <a:lnTo>
                  <a:pt x="632" y="736"/>
                </a:lnTo>
                <a:close/>
              </a:path>
            </a:pathLst>
          </a:custGeom>
          <a:solidFill>
            <a:srgbClr val="36B1E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10352437" y="-82404"/>
            <a:ext cx="835762" cy="974614"/>
          </a:xfrm>
          <a:custGeom>
            <a:avLst/>
            <a:gdLst>
              <a:gd name="T0" fmla="*/ 0 w 632"/>
              <a:gd name="T1" fmla="*/ 0 h 737"/>
              <a:gd name="T2" fmla="*/ 632 w 632"/>
              <a:gd name="T3" fmla="*/ 368 h 737"/>
              <a:gd name="T4" fmla="*/ 0 w 632"/>
              <a:gd name="T5" fmla="*/ 737 h 737"/>
              <a:gd name="T6" fmla="*/ 0 w 632"/>
              <a:gd name="T7" fmla="*/ 0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7">
                <a:moveTo>
                  <a:pt x="0" y="0"/>
                </a:moveTo>
                <a:lnTo>
                  <a:pt x="632" y="368"/>
                </a:lnTo>
                <a:lnTo>
                  <a:pt x="0" y="737"/>
                </a:lnTo>
                <a:lnTo>
                  <a:pt x="0" y="0"/>
                </a:lnTo>
                <a:close/>
              </a:path>
            </a:pathLst>
          </a:custGeom>
          <a:solidFill>
            <a:srgbClr val="4861AD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10352437" y="-567726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7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7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61BB4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11188197" y="3325437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7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E535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1188197" y="2837470"/>
            <a:ext cx="835762" cy="973291"/>
          </a:xfrm>
          <a:custGeom>
            <a:avLst/>
            <a:gdLst>
              <a:gd name="T0" fmla="*/ 632 w 632"/>
              <a:gd name="T1" fmla="*/ 736 h 736"/>
              <a:gd name="T2" fmla="*/ 0 w 632"/>
              <a:gd name="T3" fmla="*/ 369 h 736"/>
              <a:gd name="T4" fmla="*/ 632 w 632"/>
              <a:gd name="T5" fmla="*/ 0 h 736"/>
              <a:gd name="T6" fmla="*/ 632 w 632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632" y="736"/>
                </a:moveTo>
                <a:lnTo>
                  <a:pt x="0" y="369"/>
                </a:lnTo>
                <a:lnTo>
                  <a:pt x="632" y="0"/>
                </a:lnTo>
                <a:lnTo>
                  <a:pt x="632" y="736"/>
                </a:lnTo>
                <a:close/>
              </a:path>
            </a:pathLst>
          </a:custGeom>
          <a:solidFill>
            <a:srgbClr val="28388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11188197" y="2353468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6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6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10352437" y="4298728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9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9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A3CD3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11188197" y="5270698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9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9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11188197" y="4786697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6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6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36B1E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11188197" y="4298728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9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9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11188197" y="6243990"/>
            <a:ext cx="835762" cy="975935"/>
          </a:xfrm>
          <a:custGeom>
            <a:avLst/>
            <a:gdLst>
              <a:gd name="T0" fmla="*/ 0 w 632"/>
              <a:gd name="T1" fmla="*/ 0 h 738"/>
              <a:gd name="T2" fmla="*/ 632 w 632"/>
              <a:gd name="T3" fmla="*/ 369 h 738"/>
              <a:gd name="T4" fmla="*/ 0 w 632"/>
              <a:gd name="T5" fmla="*/ 738 h 738"/>
              <a:gd name="T6" fmla="*/ 0 w 632"/>
              <a:gd name="T7" fmla="*/ 0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8">
                <a:moveTo>
                  <a:pt x="0" y="0"/>
                </a:moveTo>
                <a:lnTo>
                  <a:pt x="632" y="369"/>
                </a:lnTo>
                <a:lnTo>
                  <a:pt x="0" y="738"/>
                </a:lnTo>
                <a:lnTo>
                  <a:pt x="0" y="0"/>
                </a:lnTo>
                <a:close/>
              </a:path>
            </a:pathLst>
          </a:custGeom>
          <a:solidFill>
            <a:srgbClr val="E4BE3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10352437" y="4786697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6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6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E535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11188197" y="1865502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9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9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36B1E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1188197" y="892211"/>
            <a:ext cx="835762" cy="973291"/>
          </a:xfrm>
          <a:custGeom>
            <a:avLst/>
            <a:gdLst>
              <a:gd name="T0" fmla="*/ 632 w 632"/>
              <a:gd name="T1" fmla="*/ 736 h 736"/>
              <a:gd name="T2" fmla="*/ 0 w 632"/>
              <a:gd name="T3" fmla="*/ 367 h 736"/>
              <a:gd name="T4" fmla="*/ 632 w 632"/>
              <a:gd name="T5" fmla="*/ 0 h 736"/>
              <a:gd name="T6" fmla="*/ 632 w 632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632" y="736"/>
                </a:moveTo>
                <a:lnTo>
                  <a:pt x="0" y="367"/>
                </a:lnTo>
                <a:lnTo>
                  <a:pt x="632" y="0"/>
                </a:lnTo>
                <a:lnTo>
                  <a:pt x="632" y="736"/>
                </a:lnTo>
                <a:close/>
              </a:path>
            </a:pathLst>
          </a:custGeom>
          <a:solidFill>
            <a:srgbClr val="28388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9"/>
          <p:cNvSpPr>
            <a:spLocks/>
          </p:cNvSpPr>
          <p:nvPr/>
        </p:nvSpPr>
        <p:spPr bwMode="auto">
          <a:xfrm>
            <a:off x="11188197" y="404242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9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9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4EB69D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11188197" y="-82404"/>
            <a:ext cx="835762" cy="974614"/>
          </a:xfrm>
          <a:custGeom>
            <a:avLst/>
            <a:gdLst>
              <a:gd name="T0" fmla="*/ 632 w 632"/>
              <a:gd name="T1" fmla="*/ 737 h 737"/>
              <a:gd name="T2" fmla="*/ 0 w 632"/>
              <a:gd name="T3" fmla="*/ 368 h 737"/>
              <a:gd name="T4" fmla="*/ 632 w 632"/>
              <a:gd name="T5" fmla="*/ 0 h 737"/>
              <a:gd name="T6" fmla="*/ 632 w 632"/>
              <a:gd name="T7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7">
                <a:moveTo>
                  <a:pt x="632" y="737"/>
                </a:moveTo>
                <a:lnTo>
                  <a:pt x="0" y="368"/>
                </a:lnTo>
                <a:lnTo>
                  <a:pt x="632" y="0"/>
                </a:lnTo>
                <a:lnTo>
                  <a:pt x="632" y="737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>
            <a:off x="12023959" y="2837470"/>
            <a:ext cx="831795" cy="973291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E4BE3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2"/>
          <p:cNvSpPr>
            <a:spLocks/>
          </p:cNvSpPr>
          <p:nvPr/>
        </p:nvSpPr>
        <p:spPr bwMode="auto">
          <a:xfrm>
            <a:off x="12023959" y="2350825"/>
            <a:ext cx="831795" cy="971968"/>
          </a:xfrm>
          <a:custGeom>
            <a:avLst/>
            <a:gdLst>
              <a:gd name="T0" fmla="*/ 629 w 629"/>
              <a:gd name="T1" fmla="*/ 735 h 735"/>
              <a:gd name="T2" fmla="*/ 0 w 629"/>
              <a:gd name="T3" fmla="*/ 368 h 735"/>
              <a:gd name="T4" fmla="*/ 629 w 629"/>
              <a:gd name="T5" fmla="*/ 0 h 735"/>
              <a:gd name="T6" fmla="*/ 629 w 629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5">
                <a:moveTo>
                  <a:pt x="629" y="735"/>
                </a:moveTo>
                <a:lnTo>
                  <a:pt x="0" y="368"/>
                </a:lnTo>
                <a:lnTo>
                  <a:pt x="629" y="0"/>
                </a:lnTo>
                <a:lnTo>
                  <a:pt x="629" y="735"/>
                </a:lnTo>
                <a:close/>
              </a:path>
            </a:pathLst>
          </a:custGeom>
          <a:solidFill>
            <a:srgbClr val="E4663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2023959" y="1865502"/>
            <a:ext cx="831795" cy="971968"/>
          </a:xfrm>
          <a:custGeom>
            <a:avLst/>
            <a:gdLst>
              <a:gd name="T0" fmla="*/ 0 w 629"/>
              <a:gd name="T1" fmla="*/ 0 h 735"/>
              <a:gd name="T2" fmla="*/ 629 w 629"/>
              <a:gd name="T3" fmla="*/ 367 h 735"/>
              <a:gd name="T4" fmla="*/ 0 w 629"/>
              <a:gd name="T5" fmla="*/ 735 h 735"/>
              <a:gd name="T6" fmla="*/ 0 w 629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5">
                <a:moveTo>
                  <a:pt x="0" y="0"/>
                </a:moveTo>
                <a:lnTo>
                  <a:pt x="629" y="367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61BB4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12023959" y="4784053"/>
            <a:ext cx="831795" cy="974614"/>
          </a:xfrm>
          <a:custGeom>
            <a:avLst/>
            <a:gdLst>
              <a:gd name="T0" fmla="*/ 0 w 629"/>
              <a:gd name="T1" fmla="*/ 0 h 737"/>
              <a:gd name="T2" fmla="*/ 629 w 629"/>
              <a:gd name="T3" fmla="*/ 368 h 737"/>
              <a:gd name="T4" fmla="*/ 0 w 629"/>
              <a:gd name="T5" fmla="*/ 737 h 737"/>
              <a:gd name="T6" fmla="*/ 0 w 629"/>
              <a:gd name="T7" fmla="*/ 0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7">
                <a:moveTo>
                  <a:pt x="0" y="0"/>
                </a:moveTo>
                <a:lnTo>
                  <a:pt x="629" y="368"/>
                </a:lnTo>
                <a:lnTo>
                  <a:pt x="0" y="73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45"/>
          <p:cNvSpPr>
            <a:spLocks/>
          </p:cNvSpPr>
          <p:nvPr/>
        </p:nvSpPr>
        <p:spPr bwMode="auto">
          <a:xfrm>
            <a:off x="12023959" y="4298728"/>
            <a:ext cx="831795" cy="971968"/>
          </a:xfrm>
          <a:custGeom>
            <a:avLst/>
            <a:gdLst>
              <a:gd name="T0" fmla="*/ 629 w 629"/>
              <a:gd name="T1" fmla="*/ 735 h 735"/>
              <a:gd name="T2" fmla="*/ 0 w 629"/>
              <a:gd name="T3" fmla="*/ 367 h 735"/>
              <a:gd name="T4" fmla="*/ 629 w 629"/>
              <a:gd name="T5" fmla="*/ 0 h 735"/>
              <a:gd name="T6" fmla="*/ 629 w 629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5">
                <a:moveTo>
                  <a:pt x="629" y="735"/>
                </a:moveTo>
                <a:lnTo>
                  <a:pt x="0" y="367"/>
                </a:lnTo>
                <a:lnTo>
                  <a:pt x="629" y="0"/>
                </a:lnTo>
                <a:lnTo>
                  <a:pt x="629" y="735"/>
                </a:lnTo>
                <a:close/>
              </a:path>
            </a:pathLst>
          </a:custGeom>
          <a:solidFill>
            <a:srgbClr val="6153A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>
            <a:off x="12023959" y="3810762"/>
            <a:ext cx="831795" cy="973291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9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9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47"/>
          <p:cNvSpPr>
            <a:spLocks/>
          </p:cNvSpPr>
          <p:nvPr/>
        </p:nvSpPr>
        <p:spPr bwMode="auto">
          <a:xfrm>
            <a:off x="12023959" y="5758665"/>
            <a:ext cx="831795" cy="973291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A3CD3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48"/>
          <p:cNvSpPr>
            <a:spLocks/>
          </p:cNvSpPr>
          <p:nvPr/>
        </p:nvSpPr>
        <p:spPr bwMode="auto">
          <a:xfrm>
            <a:off x="12023959" y="1377533"/>
            <a:ext cx="831795" cy="973291"/>
          </a:xfrm>
          <a:custGeom>
            <a:avLst/>
            <a:gdLst>
              <a:gd name="T0" fmla="*/ 629 w 629"/>
              <a:gd name="T1" fmla="*/ 736 h 736"/>
              <a:gd name="T2" fmla="*/ 0 w 629"/>
              <a:gd name="T3" fmla="*/ 369 h 736"/>
              <a:gd name="T4" fmla="*/ 629 w 629"/>
              <a:gd name="T5" fmla="*/ 0 h 736"/>
              <a:gd name="T6" fmla="*/ 629 w 629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629" y="736"/>
                </a:moveTo>
                <a:lnTo>
                  <a:pt x="0" y="369"/>
                </a:lnTo>
                <a:lnTo>
                  <a:pt x="629" y="0"/>
                </a:lnTo>
                <a:lnTo>
                  <a:pt x="629" y="736"/>
                </a:lnTo>
                <a:close/>
              </a:path>
            </a:pathLst>
          </a:custGeom>
          <a:solidFill>
            <a:srgbClr val="E535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49"/>
          <p:cNvSpPr>
            <a:spLocks/>
          </p:cNvSpPr>
          <p:nvPr/>
        </p:nvSpPr>
        <p:spPr bwMode="auto">
          <a:xfrm>
            <a:off x="12023959" y="404242"/>
            <a:ext cx="831795" cy="973291"/>
          </a:xfrm>
          <a:custGeom>
            <a:avLst/>
            <a:gdLst>
              <a:gd name="T0" fmla="*/ 629 w 629"/>
              <a:gd name="T1" fmla="*/ 736 h 736"/>
              <a:gd name="T2" fmla="*/ 0 w 629"/>
              <a:gd name="T3" fmla="*/ 367 h 736"/>
              <a:gd name="T4" fmla="*/ 629 w 629"/>
              <a:gd name="T5" fmla="*/ 0 h 736"/>
              <a:gd name="T6" fmla="*/ 629 w 629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629" y="736"/>
                </a:moveTo>
                <a:lnTo>
                  <a:pt x="0" y="367"/>
                </a:lnTo>
                <a:lnTo>
                  <a:pt x="629" y="0"/>
                </a:lnTo>
                <a:lnTo>
                  <a:pt x="629" y="736"/>
                </a:lnTo>
                <a:close/>
              </a:path>
            </a:pathLst>
          </a:custGeom>
          <a:solidFill>
            <a:srgbClr val="6153A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>
            <a:off x="12023959" y="-82404"/>
            <a:ext cx="831795" cy="971968"/>
          </a:xfrm>
          <a:custGeom>
            <a:avLst/>
            <a:gdLst>
              <a:gd name="T0" fmla="*/ 0 w 629"/>
              <a:gd name="T1" fmla="*/ 0 h 735"/>
              <a:gd name="T2" fmla="*/ 629 w 629"/>
              <a:gd name="T3" fmla="*/ 368 h 735"/>
              <a:gd name="T4" fmla="*/ 0 w 629"/>
              <a:gd name="T5" fmla="*/ 735 h 735"/>
              <a:gd name="T6" fmla="*/ 0 w 629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5">
                <a:moveTo>
                  <a:pt x="0" y="0"/>
                </a:moveTo>
                <a:lnTo>
                  <a:pt x="629" y="368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36B1E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51"/>
          <p:cNvSpPr>
            <a:spLocks/>
          </p:cNvSpPr>
          <p:nvPr/>
        </p:nvSpPr>
        <p:spPr bwMode="auto">
          <a:xfrm>
            <a:off x="12023959" y="-570372"/>
            <a:ext cx="831795" cy="974614"/>
          </a:xfrm>
          <a:custGeom>
            <a:avLst/>
            <a:gdLst>
              <a:gd name="T0" fmla="*/ 629 w 629"/>
              <a:gd name="T1" fmla="*/ 737 h 737"/>
              <a:gd name="T2" fmla="*/ 0 w 629"/>
              <a:gd name="T3" fmla="*/ 369 h 737"/>
              <a:gd name="T4" fmla="*/ 629 w 629"/>
              <a:gd name="T5" fmla="*/ 0 h 737"/>
              <a:gd name="T6" fmla="*/ 629 w 629"/>
              <a:gd name="T7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7">
                <a:moveTo>
                  <a:pt x="629" y="737"/>
                </a:moveTo>
                <a:lnTo>
                  <a:pt x="0" y="369"/>
                </a:lnTo>
                <a:lnTo>
                  <a:pt x="629" y="0"/>
                </a:lnTo>
                <a:lnTo>
                  <a:pt x="629" y="737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2"/>
          <p:cNvSpPr>
            <a:spLocks/>
          </p:cNvSpPr>
          <p:nvPr/>
        </p:nvSpPr>
        <p:spPr bwMode="auto">
          <a:xfrm>
            <a:off x="11188197" y="-567726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7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7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28388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56"/>
          <p:cNvSpPr>
            <a:spLocks/>
          </p:cNvSpPr>
          <p:nvPr/>
        </p:nvSpPr>
        <p:spPr bwMode="auto">
          <a:xfrm>
            <a:off x="10348468" y="-82404"/>
            <a:ext cx="1684746" cy="1959807"/>
          </a:xfrm>
          <a:custGeom>
            <a:avLst/>
            <a:gdLst>
              <a:gd name="T0" fmla="*/ 0 w 1274"/>
              <a:gd name="T1" fmla="*/ 0 h 1482"/>
              <a:gd name="T2" fmla="*/ 0 w 1274"/>
              <a:gd name="T3" fmla="*/ 1482 h 1482"/>
              <a:gd name="T4" fmla="*/ 1274 w 1274"/>
              <a:gd name="T5" fmla="*/ 740 h 1482"/>
              <a:gd name="T6" fmla="*/ 0 w 1274"/>
              <a:gd name="T7" fmla="*/ 0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4" h="1482">
                <a:moveTo>
                  <a:pt x="0" y="0"/>
                </a:moveTo>
                <a:lnTo>
                  <a:pt x="0" y="1482"/>
                </a:lnTo>
                <a:lnTo>
                  <a:pt x="1274" y="740"/>
                </a:lnTo>
                <a:lnTo>
                  <a:pt x="0" y="0"/>
                </a:lnTo>
                <a:close/>
              </a:path>
            </a:pathLst>
          </a:custGeom>
          <a:solidFill>
            <a:srgbClr val="A3CD3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矩形 259"/>
          <p:cNvSpPr>
            <a:spLocks noChangeArrowheads="1"/>
          </p:cNvSpPr>
          <p:nvPr/>
        </p:nvSpPr>
        <p:spPr bwMode="auto">
          <a:xfrm>
            <a:off x="1186740" y="4040735"/>
            <a:ext cx="6120682" cy="763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DATA REPORT PPT</a:t>
            </a:r>
          </a:p>
          <a:p>
            <a:pPr>
              <a:buNone/>
            </a:pP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矩形 259"/>
          <p:cNvSpPr>
            <a:spLocks noChangeArrowheads="1"/>
          </p:cNvSpPr>
          <p:nvPr/>
        </p:nvSpPr>
        <p:spPr bwMode="auto">
          <a:xfrm>
            <a:off x="1186741" y="3171454"/>
            <a:ext cx="624021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</a:t>
            </a:r>
            <a:r>
              <a:rPr lang="zh-CN" altLang="en-US" sz="6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作</a:t>
            </a:r>
            <a:r>
              <a:rPr lang="zh-CN" altLang="en-US" sz="60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</a:t>
            </a:r>
            <a:r>
              <a:rPr lang="zh-CN" altLang="en-US" sz="6000" b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结</a:t>
            </a:r>
            <a:r>
              <a:rPr lang="zh-CN" altLang="en-US" sz="4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数据报告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矩形 259"/>
          <p:cNvSpPr>
            <a:spLocks noChangeArrowheads="1"/>
          </p:cNvSpPr>
          <p:nvPr/>
        </p:nvSpPr>
        <p:spPr bwMode="auto">
          <a:xfrm>
            <a:off x="1186741" y="5485138"/>
            <a:ext cx="6120680" cy="2881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square" lIns="108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575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0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1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2550"/>
                            </p:stCondLst>
                            <p:childTnLst>
                              <p:par>
                                <p:cTn id="21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3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4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050"/>
                            </p:stCondLst>
                            <p:childTnLst>
                              <p:par>
                                <p:cTn id="2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6" grpId="0" animBg="1"/>
      <p:bldP spid="64" grpId="0"/>
      <p:bldP spid="64" grpId="1"/>
      <p:bldP spid="65" grpId="0"/>
      <p:bldP spid="65" grpId="1"/>
      <p:bldP spid="6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9" name="直接连接符 8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657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791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020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41"/>
          <p:cNvSpPr>
            <a:spLocks/>
          </p:cNvSpPr>
          <p:nvPr/>
        </p:nvSpPr>
        <p:spPr bwMode="auto">
          <a:xfrm>
            <a:off x="230" y="399136"/>
            <a:ext cx="5498954" cy="6434378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877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87358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20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748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245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41"/>
          <p:cNvSpPr>
            <a:spLocks/>
          </p:cNvSpPr>
          <p:nvPr/>
        </p:nvSpPr>
        <p:spPr bwMode="auto">
          <a:xfrm>
            <a:off x="230" y="399136"/>
            <a:ext cx="5498954" cy="6434378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877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42576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41"/>
          <p:cNvSpPr>
            <a:spLocks/>
          </p:cNvSpPr>
          <p:nvPr/>
        </p:nvSpPr>
        <p:spPr bwMode="auto">
          <a:xfrm>
            <a:off x="230" y="399136"/>
            <a:ext cx="5498954" cy="6434378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41"/>
          <p:cNvSpPr>
            <a:spLocks/>
          </p:cNvSpPr>
          <p:nvPr/>
        </p:nvSpPr>
        <p:spPr bwMode="auto">
          <a:xfrm>
            <a:off x="2203229" y="491220"/>
            <a:ext cx="3369027" cy="3942131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E46633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41"/>
          <p:cNvSpPr>
            <a:spLocks/>
          </p:cNvSpPr>
          <p:nvPr/>
        </p:nvSpPr>
        <p:spPr bwMode="auto">
          <a:xfrm>
            <a:off x="628079" y="2697869"/>
            <a:ext cx="2443647" cy="2859334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E5355B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41"/>
          <p:cNvSpPr>
            <a:spLocks/>
          </p:cNvSpPr>
          <p:nvPr/>
        </p:nvSpPr>
        <p:spPr bwMode="auto">
          <a:xfrm>
            <a:off x="2276476" y="2985948"/>
            <a:ext cx="3033194" cy="3549170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274700" y="2042091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892215" y="1981606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7274700" y="3127305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892215" y="3054571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7274700" y="4212519"/>
            <a:ext cx="379667" cy="37966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892215" y="4127536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7274700" y="5297734"/>
            <a:ext cx="379667" cy="37966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892215" y="5200501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240497" y="2431950"/>
            <a:ext cx="2626654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7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388815" y="3609695"/>
            <a:ext cx="2330017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5946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2" grpId="0" animBg="1"/>
      <p:bldP spid="33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529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831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8680915" y="1865502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9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9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8680915" y="1377533"/>
            <a:ext cx="835762" cy="975935"/>
          </a:xfrm>
          <a:custGeom>
            <a:avLst/>
            <a:gdLst>
              <a:gd name="T0" fmla="*/ 632 w 632"/>
              <a:gd name="T1" fmla="*/ 738 h 738"/>
              <a:gd name="T2" fmla="*/ 0 w 632"/>
              <a:gd name="T3" fmla="*/ 369 h 738"/>
              <a:gd name="T4" fmla="*/ 632 w 632"/>
              <a:gd name="T5" fmla="*/ 0 h 738"/>
              <a:gd name="T6" fmla="*/ 632 w 632"/>
              <a:gd name="T7" fmla="*/ 738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8">
                <a:moveTo>
                  <a:pt x="632" y="738"/>
                </a:moveTo>
                <a:lnTo>
                  <a:pt x="0" y="369"/>
                </a:lnTo>
                <a:lnTo>
                  <a:pt x="632" y="0"/>
                </a:lnTo>
                <a:lnTo>
                  <a:pt x="632" y="738"/>
                </a:lnTo>
                <a:close/>
              </a:path>
            </a:pathLst>
          </a:custGeom>
          <a:solidFill>
            <a:srgbClr val="A3CD3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8680915" y="404242"/>
            <a:ext cx="835762" cy="973291"/>
          </a:xfrm>
          <a:custGeom>
            <a:avLst/>
            <a:gdLst>
              <a:gd name="T0" fmla="*/ 632 w 632"/>
              <a:gd name="T1" fmla="*/ 736 h 736"/>
              <a:gd name="T2" fmla="*/ 0 w 632"/>
              <a:gd name="T3" fmla="*/ 369 h 736"/>
              <a:gd name="T4" fmla="*/ 632 w 632"/>
              <a:gd name="T5" fmla="*/ 0 h 736"/>
              <a:gd name="T6" fmla="*/ 632 w 632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632" y="736"/>
                </a:moveTo>
                <a:lnTo>
                  <a:pt x="0" y="369"/>
                </a:lnTo>
                <a:lnTo>
                  <a:pt x="632" y="0"/>
                </a:lnTo>
                <a:lnTo>
                  <a:pt x="632" y="736"/>
                </a:lnTo>
                <a:close/>
              </a:path>
            </a:pathLst>
          </a:custGeom>
          <a:solidFill>
            <a:srgbClr val="E535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849120" y="-79760"/>
            <a:ext cx="831795" cy="971968"/>
          </a:xfrm>
          <a:custGeom>
            <a:avLst/>
            <a:gdLst>
              <a:gd name="T0" fmla="*/ 629 w 629"/>
              <a:gd name="T1" fmla="*/ 735 h 735"/>
              <a:gd name="T2" fmla="*/ 0 w 629"/>
              <a:gd name="T3" fmla="*/ 366 h 735"/>
              <a:gd name="T4" fmla="*/ 629 w 629"/>
              <a:gd name="T5" fmla="*/ 0 h 735"/>
              <a:gd name="T6" fmla="*/ 629 w 629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5">
                <a:moveTo>
                  <a:pt x="629" y="735"/>
                </a:moveTo>
                <a:lnTo>
                  <a:pt x="0" y="366"/>
                </a:lnTo>
                <a:lnTo>
                  <a:pt x="629" y="0"/>
                </a:lnTo>
                <a:lnTo>
                  <a:pt x="629" y="735"/>
                </a:lnTo>
                <a:close/>
              </a:path>
            </a:pathLst>
          </a:custGeom>
          <a:solidFill>
            <a:srgbClr val="E4BE3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680915" y="-567726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7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7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D6532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9516675" y="1865502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9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9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9516675" y="1377533"/>
            <a:ext cx="835762" cy="975935"/>
          </a:xfrm>
          <a:custGeom>
            <a:avLst/>
            <a:gdLst>
              <a:gd name="T0" fmla="*/ 0 w 632"/>
              <a:gd name="T1" fmla="*/ 0 h 738"/>
              <a:gd name="T2" fmla="*/ 632 w 632"/>
              <a:gd name="T3" fmla="*/ 369 h 738"/>
              <a:gd name="T4" fmla="*/ 0 w 632"/>
              <a:gd name="T5" fmla="*/ 738 h 738"/>
              <a:gd name="T6" fmla="*/ 0 w 632"/>
              <a:gd name="T7" fmla="*/ 0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8">
                <a:moveTo>
                  <a:pt x="0" y="0"/>
                </a:moveTo>
                <a:lnTo>
                  <a:pt x="632" y="369"/>
                </a:lnTo>
                <a:lnTo>
                  <a:pt x="0" y="738"/>
                </a:lnTo>
                <a:lnTo>
                  <a:pt x="0" y="0"/>
                </a:lnTo>
                <a:close/>
              </a:path>
            </a:pathLst>
          </a:custGeom>
          <a:solidFill>
            <a:srgbClr val="E4BE3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9516675" y="892211"/>
            <a:ext cx="835762" cy="973291"/>
          </a:xfrm>
          <a:custGeom>
            <a:avLst/>
            <a:gdLst>
              <a:gd name="T0" fmla="*/ 632 w 632"/>
              <a:gd name="T1" fmla="*/ 736 h 736"/>
              <a:gd name="T2" fmla="*/ 0 w 632"/>
              <a:gd name="T3" fmla="*/ 367 h 736"/>
              <a:gd name="T4" fmla="*/ 632 w 632"/>
              <a:gd name="T5" fmla="*/ 0 h 736"/>
              <a:gd name="T6" fmla="*/ 632 w 632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632" y="736"/>
                </a:moveTo>
                <a:lnTo>
                  <a:pt x="0" y="367"/>
                </a:lnTo>
                <a:lnTo>
                  <a:pt x="632" y="0"/>
                </a:lnTo>
                <a:lnTo>
                  <a:pt x="632" y="736"/>
                </a:lnTo>
                <a:close/>
              </a:path>
            </a:pathLst>
          </a:custGeom>
          <a:solidFill>
            <a:srgbClr val="61BB4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9516675" y="404242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9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9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E4663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8680915" y="-79760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6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6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9516675" y="-82404"/>
            <a:ext cx="835762" cy="974614"/>
          </a:xfrm>
          <a:custGeom>
            <a:avLst/>
            <a:gdLst>
              <a:gd name="T0" fmla="*/ 632 w 632"/>
              <a:gd name="T1" fmla="*/ 737 h 737"/>
              <a:gd name="T2" fmla="*/ 0 w 632"/>
              <a:gd name="T3" fmla="*/ 368 h 737"/>
              <a:gd name="T4" fmla="*/ 632 w 632"/>
              <a:gd name="T5" fmla="*/ 0 h 737"/>
              <a:gd name="T6" fmla="*/ 632 w 632"/>
              <a:gd name="T7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7">
                <a:moveTo>
                  <a:pt x="632" y="737"/>
                </a:moveTo>
                <a:lnTo>
                  <a:pt x="0" y="368"/>
                </a:lnTo>
                <a:lnTo>
                  <a:pt x="632" y="0"/>
                </a:lnTo>
                <a:lnTo>
                  <a:pt x="632" y="737"/>
                </a:lnTo>
                <a:close/>
              </a:path>
            </a:pathLst>
          </a:custGeom>
          <a:solidFill>
            <a:srgbClr val="61BB4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9516675" y="-567726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7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7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10352437" y="2837470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9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9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0352437" y="2353468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6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6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E4663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10352437" y="1865502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9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9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6153A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10352437" y="1377533"/>
            <a:ext cx="835762" cy="975935"/>
          </a:xfrm>
          <a:custGeom>
            <a:avLst/>
            <a:gdLst>
              <a:gd name="T0" fmla="*/ 632 w 632"/>
              <a:gd name="T1" fmla="*/ 738 h 738"/>
              <a:gd name="T2" fmla="*/ 0 w 632"/>
              <a:gd name="T3" fmla="*/ 369 h 738"/>
              <a:gd name="T4" fmla="*/ 632 w 632"/>
              <a:gd name="T5" fmla="*/ 0 h 738"/>
              <a:gd name="T6" fmla="*/ 632 w 632"/>
              <a:gd name="T7" fmla="*/ 738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8">
                <a:moveTo>
                  <a:pt x="632" y="738"/>
                </a:moveTo>
                <a:lnTo>
                  <a:pt x="0" y="369"/>
                </a:lnTo>
                <a:lnTo>
                  <a:pt x="632" y="0"/>
                </a:lnTo>
                <a:lnTo>
                  <a:pt x="632" y="738"/>
                </a:lnTo>
                <a:close/>
              </a:path>
            </a:pathLst>
          </a:custGeom>
          <a:solidFill>
            <a:srgbClr val="E535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0352437" y="892211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7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A3CD3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10352437" y="404242"/>
            <a:ext cx="835762" cy="973291"/>
          </a:xfrm>
          <a:custGeom>
            <a:avLst/>
            <a:gdLst>
              <a:gd name="T0" fmla="*/ 632 w 632"/>
              <a:gd name="T1" fmla="*/ 736 h 736"/>
              <a:gd name="T2" fmla="*/ 0 w 632"/>
              <a:gd name="T3" fmla="*/ 369 h 736"/>
              <a:gd name="T4" fmla="*/ 632 w 632"/>
              <a:gd name="T5" fmla="*/ 0 h 736"/>
              <a:gd name="T6" fmla="*/ 632 w 632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632" y="736"/>
                </a:moveTo>
                <a:lnTo>
                  <a:pt x="0" y="369"/>
                </a:lnTo>
                <a:lnTo>
                  <a:pt x="632" y="0"/>
                </a:lnTo>
                <a:lnTo>
                  <a:pt x="632" y="736"/>
                </a:lnTo>
                <a:close/>
              </a:path>
            </a:pathLst>
          </a:custGeom>
          <a:solidFill>
            <a:srgbClr val="36B1E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10352437" y="-82404"/>
            <a:ext cx="835762" cy="974614"/>
          </a:xfrm>
          <a:custGeom>
            <a:avLst/>
            <a:gdLst>
              <a:gd name="T0" fmla="*/ 0 w 632"/>
              <a:gd name="T1" fmla="*/ 0 h 737"/>
              <a:gd name="T2" fmla="*/ 632 w 632"/>
              <a:gd name="T3" fmla="*/ 368 h 737"/>
              <a:gd name="T4" fmla="*/ 0 w 632"/>
              <a:gd name="T5" fmla="*/ 737 h 737"/>
              <a:gd name="T6" fmla="*/ 0 w 632"/>
              <a:gd name="T7" fmla="*/ 0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7">
                <a:moveTo>
                  <a:pt x="0" y="0"/>
                </a:moveTo>
                <a:lnTo>
                  <a:pt x="632" y="368"/>
                </a:lnTo>
                <a:lnTo>
                  <a:pt x="0" y="737"/>
                </a:lnTo>
                <a:lnTo>
                  <a:pt x="0" y="0"/>
                </a:lnTo>
                <a:close/>
              </a:path>
            </a:pathLst>
          </a:custGeom>
          <a:solidFill>
            <a:srgbClr val="4861AD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10352437" y="-567726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7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7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61BB4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11188197" y="3325437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7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E535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1188197" y="2837470"/>
            <a:ext cx="835762" cy="973291"/>
          </a:xfrm>
          <a:custGeom>
            <a:avLst/>
            <a:gdLst>
              <a:gd name="T0" fmla="*/ 632 w 632"/>
              <a:gd name="T1" fmla="*/ 736 h 736"/>
              <a:gd name="T2" fmla="*/ 0 w 632"/>
              <a:gd name="T3" fmla="*/ 369 h 736"/>
              <a:gd name="T4" fmla="*/ 632 w 632"/>
              <a:gd name="T5" fmla="*/ 0 h 736"/>
              <a:gd name="T6" fmla="*/ 632 w 632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632" y="736"/>
                </a:moveTo>
                <a:lnTo>
                  <a:pt x="0" y="369"/>
                </a:lnTo>
                <a:lnTo>
                  <a:pt x="632" y="0"/>
                </a:lnTo>
                <a:lnTo>
                  <a:pt x="632" y="736"/>
                </a:lnTo>
                <a:close/>
              </a:path>
            </a:pathLst>
          </a:custGeom>
          <a:solidFill>
            <a:srgbClr val="28388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11188197" y="2353468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6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6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10352437" y="4298728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9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9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A3CD3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11188197" y="5270698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9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9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11188197" y="4786697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6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6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36B1E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11188197" y="4298728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9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9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11188197" y="6243990"/>
            <a:ext cx="835762" cy="975935"/>
          </a:xfrm>
          <a:custGeom>
            <a:avLst/>
            <a:gdLst>
              <a:gd name="T0" fmla="*/ 0 w 632"/>
              <a:gd name="T1" fmla="*/ 0 h 738"/>
              <a:gd name="T2" fmla="*/ 632 w 632"/>
              <a:gd name="T3" fmla="*/ 369 h 738"/>
              <a:gd name="T4" fmla="*/ 0 w 632"/>
              <a:gd name="T5" fmla="*/ 738 h 738"/>
              <a:gd name="T6" fmla="*/ 0 w 632"/>
              <a:gd name="T7" fmla="*/ 0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8">
                <a:moveTo>
                  <a:pt x="0" y="0"/>
                </a:moveTo>
                <a:lnTo>
                  <a:pt x="632" y="369"/>
                </a:lnTo>
                <a:lnTo>
                  <a:pt x="0" y="738"/>
                </a:lnTo>
                <a:lnTo>
                  <a:pt x="0" y="0"/>
                </a:lnTo>
                <a:close/>
              </a:path>
            </a:pathLst>
          </a:custGeom>
          <a:solidFill>
            <a:srgbClr val="E4BE3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10352437" y="4786697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6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6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E535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11188197" y="1865502"/>
            <a:ext cx="835762" cy="971968"/>
          </a:xfrm>
          <a:custGeom>
            <a:avLst/>
            <a:gdLst>
              <a:gd name="T0" fmla="*/ 632 w 632"/>
              <a:gd name="T1" fmla="*/ 735 h 735"/>
              <a:gd name="T2" fmla="*/ 0 w 632"/>
              <a:gd name="T3" fmla="*/ 369 h 735"/>
              <a:gd name="T4" fmla="*/ 632 w 632"/>
              <a:gd name="T5" fmla="*/ 0 h 735"/>
              <a:gd name="T6" fmla="*/ 632 w 632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632" y="735"/>
                </a:moveTo>
                <a:lnTo>
                  <a:pt x="0" y="369"/>
                </a:lnTo>
                <a:lnTo>
                  <a:pt x="632" y="0"/>
                </a:lnTo>
                <a:lnTo>
                  <a:pt x="632" y="735"/>
                </a:lnTo>
                <a:close/>
              </a:path>
            </a:pathLst>
          </a:custGeom>
          <a:solidFill>
            <a:srgbClr val="36B1E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1188197" y="892211"/>
            <a:ext cx="835762" cy="973291"/>
          </a:xfrm>
          <a:custGeom>
            <a:avLst/>
            <a:gdLst>
              <a:gd name="T0" fmla="*/ 632 w 632"/>
              <a:gd name="T1" fmla="*/ 736 h 736"/>
              <a:gd name="T2" fmla="*/ 0 w 632"/>
              <a:gd name="T3" fmla="*/ 367 h 736"/>
              <a:gd name="T4" fmla="*/ 632 w 632"/>
              <a:gd name="T5" fmla="*/ 0 h 736"/>
              <a:gd name="T6" fmla="*/ 632 w 632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632" y="736"/>
                </a:moveTo>
                <a:lnTo>
                  <a:pt x="0" y="367"/>
                </a:lnTo>
                <a:lnTo>
                  <a:pt x="632" y="0"/>
                </a:lnTo>
                <a:lnTo>
                  <a:pt x="632" y="736"/>
                </a:lnTo>
                <a:close/>
              </a:path>
            </a:pathLst>
          </a:custGeom>
          <a:solidFill>
            <a:srgbClr val="28388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9"/>
          <p:cNvSpPr>
            <a:spLocks/>
          </p:cNvSpPr>
          <p:nvPr/>
        </p:nvSpPr>
        <p:spPr bwMode="auto">
          <a:xfrm>
            <a:off x="11188197" y="404242"/>
            <a:ext cx="835762" cy="973291"/>
          </a:xfrm>
          <a:custGeom>
            <a:avLst/>
            <a:gdLst>
              <a:gd name="T0" fmla="*/ 0 w 632"/>
              <a:gd name="T1" fmla="*/ 0 h 736"/>
              <a:gd name="T2" fmla="*/ 632 w 632"/>
              <a:gd name="T3" fmla="*/ 369 h 736"/>
              <a:gd name="T4" fmla="*/ 0 w 632"/>
              <a:gd name="T5" fmla="*/ 736 h 736"/>
              <a:gd name="T6" fmla="*/ 0 w 632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6">
                <a:moveTo>
                  <a:pt x="0" y="0"/>
                </a:moveTo>
                <a:lnTo>
                  <a:pt x="632" y="369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4EB69D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11188197" y="-82404"/>
            <a:ext cx="835762" cy="974614"/>
          </a:xfrm>
          <a:custGeom>
            <a:avLst/>
            <a:gdLst>
              <a:gd name="T0" fmla="*/ 632 w 632"/>
              <a:gd name="T1" fmla="*/ 737 h 737"/>
              <a:gd name="T2" fmla="*/ 0 w 632"/>
              <a:gd name="T3" fmla="*/ 368 h 737"/>
              <a:gd name="T4" fmla="*/ 632 w 632"/>
              <a:gd name="T5" fmla="*/ 0 h 737"/>
              <a:gd name="T6" fmla="*/ 632 w 632"/>
              <a:gd name="T7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7">
                <a:moveTo>
                  <a:pt x="632" y="737"/>
                </a:moveTo>
                <a:lnTo>
                  <a:pt x="0" y="368"/>
                </a:lnTo>
                <a:lnTo>
                  <a:pt x="632" y="0"/>
                </a:lnTo>
                <a:lnTo>
                  <a:pt x="632" y="737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>
            <a:off x="12023959" y="2837470"/>
            <a:ext cx="831795" cy="973291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E4BE3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2"/>
          <p:cNvSpPr>
            <a:spLocks/>
          </p:cNvSpPr>
          <p:nvPr/>
        </p:nvSpPr>
        <p:spPr bwMode="auto">
          <a:xfrm>
            <a:off x="12023959" y="2350825"/>
            <a:ext cx="831795" cy="971968"/>
          </a:xfrm>
          <a:custGeom>
            <a:avLst/>
            <a:gdLst>
              <a:gd name="T0" fmla="*/ 629 w 629"/>
              <a:gd name="T1" fmla="*/ 735 h 735"/>
              <a:gd name="T2" fmla="*/ 0 w 629"/>
              <a:gd name="T3" fmla="*/ 368 h 735"/>
              <a:gd name="T4" fmla="*/ 629 w 629"/>
              <a:gd name="T5" fmla="*/ 0 h 735"/>
              <a:gd name="T6" fmla="*/ 629 w 629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5">
                <a:moveTo>
                  <a:pt x="629" y="735"/>
                </a:moveTo>
                <a:lnTo>
                  <a:pt x="0" y="368"/>
                </a:lnTo>
                <a:lnTo>
                  <a:pt x="629" y="0"/>
                </a:lnTo>
                <a:lnTo>
                  <a:pt x="629" y="735"/>
                </a:lnTo>
                <a:close/>
              </a:path>
            </a:pathLst>
          </a:custGeom>
          <a:solidFill>
            <a:srgbClr val="E4663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2023959" y="1865502"/>
            <a:ext cx="831795" cy="971968"/>
          </a:xfrm>
          <a:custGeom>
            <a:avLst/>
            <a:gdLst>
              <a:gd name="T0" fmla="*/ 0 w 629"/>
              <a:gd name="T1" fmla="*/ 0 h 735"/>
              <a:gd name="T2" fmla="*/ 629 w 629"/>
              <a:gd name="T3" fmla="*/ 367 h 735"/>
              <a:gd name="T4" fmla="*/ 0 w 629"/>
              <a:gd name="T5" fmla="*/ 735 h 735"/>
              <a:gd name="T6" fmla="*/ 0 w 629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5">
                <a:moveTo>
                  <a:pt x="0" y="0"/>
                </a:moveTo>
                <a:lnTo>
                  <a:pt x="629" y="367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61BB4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12023959" y="4784053"/>
            <a:ext cx="831795" cy="974614"/>
          </a:xfrm>
          <a:custGeom>
            <a:avLst/>
            <a:gdLst>
              <a:gd name="T0" fmla="*/ 0 w 629"/>
              <a:gd name="T1" fmla="*/ 0 h 737"/>
              <a:gd name="T2" fmla="*/ 629 w 629"/>
              <a:gd name="T3" fmla="*/ 368 h 737"/>
              <a:gd name="T4" fmla="*/ 0 w 629"/>
              <a:gd name="T5" fmla="*/ 737 h 737"/>
              <a:gd name="T6" fmla="*/ 0 w 629"/>
              <a:gd name="T7" fmla="*/ 0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7">
                <a:moveTo>
                  <a:pt x="0" y="0"/>
                </a:moveTo>
                <a:lnTo>
                  <a:pt x="629" y="368"/>
                </a:lnTo>
                <a:lnTo>
                  <a:pt x="0" y="73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45"/>
          <p:cNvSpPr>
            <a:spLocks/>
          </p:cNvSpPr>
          <p:nvPr/>
        </p:nvSpPr>
        <p:spPr bwMode="auto">
          <a:xfrm>
            <a:off x="12023959" y="4298728"/>
            <a:ext cx="831795" cy="971968"/>
          </a:xfrm>
          <a:custGeom>
            <a:avLst/>
            <a:gdLst>
              <a:gd name="T0" fmla="*/ 629 w 629"/>
              <a:gd name="T1" fmla="*/ 735 h 735"/>
              <a:gd name="T2" fmla="*/ 0 w 629"/>
              <a:gd name="T3" fmla="*/ 367 h 735"/>
              <a:gd name="T4" fmla="*/ 629 w 629"/>
              <a:gd name="T5" fmla="*/ 0 h 735"/>
              <a:gd name="T6" fmla="*/ 629 w 629"/>
              <a:gd name="T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5">
                <a:moveTo>
                  <a:pt x="629" y="735"/>
                </a:moveTo>
                <a:lnTo>
                  <a:pt x="0" y="367"/>
                </a:lnTo>
                <a:lnTo>
                  <a:pt x="629" y="0"/>
                </a:lnTo>
                <a:lnTo>
                  <a:pt x="629" y="735"/>
                </a:lnTo>
                <a:close/>
              </a:path>
            </a:pathLst>
          </a:custGeom>
          <a:solidFill>
            <a:srgbClr val="6153A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>
            <a:off x="12023959" y="3810762"/>
            <a:ext cx="831795" cy="973291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9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9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47"/>
          <p:cNvSpPr>
            <a:spLocks/>
          </p:cNvSpPr>
          <p:nvPr/>
        </p:nvSpPr>
        <p:spPr bwMode="auto">
          <a:xfrm>
            <a:off x="12023959" y="5758665"/>
            <a:ext cx="831795" cy="973291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rgbClr val="A3CD3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48"/>
          <p:cNvSpPr>
            <a:spLocks/>
          </p:cNvSpPr>
          <p:nvPr/>
        </p:nvSpPr>
        <p:spPr bwMode="auto">
          <a:xfrm>
            <a:off x="12023959" y="1377533"/>
            <a:ext cx="831795" cy="973291"/>
          </a:xfrm>
          <a:custGeom>
            <a:avLst/>
            <a:gdLst>
              <a:gd name="T0" fmla="*/ 629 w 629"/>
              <a:gd name="T1" fmla="*/ 736 h 736"/>
              <a:gd name="T2" fmla="*/ 0 w 629"/>
              <a:gd name="T3" fmla="*/ 369 h 736"/>
              <a:gd name="T4" fmla="*/ 629 w 629"/>
              <a:gd name="T5" fmla="*/ 0 h 736"/>
              <a:gd name="T6" fmla="*/ 629 w 629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629" y="736"/>
                </a:moveTo>
                <a:lnTo>
                  <a:pt x="0" y="369"/>
                </a:lnTo>
                <a:lnTo>
                  <a:pt x="629" y="0"/>
                </a:lnTo>
                <a:lnTo>
                  <a:pt x="629" y="736"/>
                </a:lnTo>
                <a:close/>
              </a:path>
            </a:pathLst>
          </a:custGeom>
          <a:solidFill>
            <a:srgbClr val="E535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49"/>
          <p:cNvSpPr>
            <a:spLocks/>
          </p:cNvSpPr>
          <p:nvPr/>
        </p:nvSpPr>
        <p:spPr bwMode="auto">
          <a:xfrm>
            <a:off x="12023959" y="404242"/>
            <a:ext cx="831795" cy="973291"/>
          </a:xfrm>
          <a:custGeom>
            <a:avLst/>
            <a:gdLst>
              <a:gd name="T0" fmla="*/ 629 w 629"/>
              <a:gd name="T1" fmla="*/ 736 h 736"/>
              <a:gd name="T2" fmla="*/ 0 w 629"/>
              <a:gd name="T3" fmla="*/ 367 h 736"/>
              <a:gd name="T4" fmla="*/ 629 w 629"/>
              <a:gd name="T5" fmla="*/ 0 h 736"/>
              <a:gd name="T6" fmla="*/ 629 w 629"/>
              <a:gd name="T7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629" y="736"/>
                </a:moveTo>
                <a:lnTo>
                  <a:pt x="0" y="367"/>
                </a:lnTo>
                <a:lnTo>
                  <a:pt x="629" y="0"/>
                </a:lnTo>
                <a:lnTo>
                  <a:pt x="629" y="736"/>
                </a:lnTo>
                <a:close/>
              </a:path>
            </a:pathLst>
          </a:custGeom>
          <a:solidFill>
            <a:srgbClr val="6153A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>
            <a:off x="12023959" y="-82404"/>
            <a:ext cx="831795" cy="971968"/>
          </a:xfrm>
          <a:custGeom>
            <a:avLst/>
            <a:gdLst>
              <a:gd name="T0" fmla="*/ 0 w 629"/>
              <a:gd name="T1" fmla="*/ 0 h 735"/>
              <a:gd name="T2" fmla="*/ 629 w 629"/>
              <a:gd name="T3" fmla="*/ 368 h 735"/>
              <a:gd name="T4" fmla="*/ 0 w 629"/>
              <a:gd name="T5" fmla="*/ 735 h 735"/>
              <a:gd name="T6" fmla="*/ 0 w 629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5">
                <a:moveTo>
                  <a:pt x="0" y="0"/>
                </a:moveTo>
                <a:lnTo>
                  <a:pt x="629" y="368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36B1E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51"/>
          <p:cNvSpPr>
            <a:spLocks/>
          </p:cNvSpPr>
          <p:nvPr/>
        </p:nvSpPr>
        <p:spPr bwMode="auto">
          <a:xfrm>
            <a:off x="12023959" y="-570372"/>
            <a:ext cx="831795" cy="974614"/>
          </a:xfrm>
          <a:custGeom>
            <a:avLst/>
            <a:gdLst>
              <a:gd name="T0" fmla="*/ 629 w 629"/>
              <a:gd name="T1" fmla="*/ 737 h 737"/>
              <a:gd name="T2" fmla="*/ 0 w 629"/>
              <a:gd name="T3" fmla="*/ 369 h 737"/>
              <a:gd name="T4" fmla="*/ 629 w 629"/>
              <a:gd name="T5" fmla="*/ 0 h 737"/>
              <a:gd name="T6" fmla="*/ 629 w 629"/>
              <a:gd name="T7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7">
                <a:moveTo>
                  <a:pt x="629" y="737"/>
                </a:moveTo>
                <a:lnTo>
                  <a:pt x="0" y="369"/>
                </a:lnTo>
                <a:lnTo>
                  <a:pt x="629" y="0"/>
                </a:lnTo>
                <a:lnTo>
                  <a:pt x="629" y="737"/>
                </a:lnTo>
                <a:close/>
              </a:path>
            </a:pathLst>
          </a:custGeom>
          <a:solidFill>
            <a:srgbClr val="52C0A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2"/>
          <p:cNvSpPr>
            <a:spLocks/>
          </p:cNvSpPr>
          <p:nvPr/>
        </p:nvSpPr>
        <p:spPr bwMode="auto">
          <a:xfrm>
            <a:off x="11188197" y="-567726"/>
            <a:ext cx="835762" cy="971968"/>
          </a:xfrm>
          <a:custGeom>
            <a:avLst/>
            <a:gdLst>
              <a:gd name="T0" fmla="*/ 0 w 632"/>
              <a:gd name="T1" fmla="*/ 0 h 735"/>
              <a:gd name="T2" fmla="*/ 632 w 632"/>
              <a:gd name="T3" fmla="*/ 367 h 735"/>
              <a:gd name="T4" fmla="*/ 0 w 632"/>
              <a:gd name="T5" fmla="*/ 735 h 735"/>
              <a:gd name="T6" fmla="*/ 0 w 632"/>
              <a:gd name="T7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2" h="735">
                <a:moveTo>
                  <a:pt x="0" y="0"/>
                </a:moveTo>
                <a:lnTo>
                  <a:pt x="632" y="367"/>
                </a:lnTo>
                <a:lnTo>
                  <a:pt x="0" y="735"/>
                </a:lnTo>
                <a:lnTo>
                  <a:pt x="0" y="0"/>
                </a:lnTo>
                <a:close/>
              </a:path>
            </a:pathLst>
          </a:custGeom>
          <a:solidFill>
            <a:srgbClr val="28388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56"/>
          <p:cNvSpPr>
            <a:spLocks/>
          </p:cNvSpPr>
          <p:nvPr/>
        </p:nvSpPr>
        <p:spPr bwMode="auto">
          <a:xfrm>
            <a:off x="10348468" y="-82404"/>
            <a:ext cx="1684746" cy="1959807"/>
          </a:xfrm>
          <a:custGeom>
            <a:avLst/>
            <a:gdLst>
              <a:gd name="T0" fmla="*/ 0 w 1274"/>
              <a:gd name="T1" fmla="*/ 0 h 1482"/>
              <a:gd name="T2" fmla="*/ 0 w 1274"/>
              <a:gd name="T3" fmla="*/ 1482 h 1482"/>
              <a:gd name="T4" fmla="*/ 1274 w 1274"/>
              <a:gd name="T5" fmla="*/ 740 h 1482"/>
              <a:gd name="T6" fmla="*/ 0 w 1274"/>
              <a:gd name="T7" fmla="*/ 0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4" h="1482">
                <a:moveTo>
                  <a:pt x="0" y="0"/>
                </a:moveTo>
                <a:lnTo>
                  <a:pt x="0" y="1482"/>
                </a:lnTo>
                <a:lnTo>
                  <a:pt x="1274" y="740"/>
                </a:lnTo>
                <a:lnTo>
                  <a:pt x="0" y="0"/>
                </a:lnTo>
                <a:close/>
              </a:path>
            </a:pathLst>
          </a:custGeom>
          <a:solidFill>
            <a:srgbClr val="A3CD3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矩形 259"/>
          <p:cNvSpPr>
            <a:spLocks noChangeArrowheads="1"/>
          </p:cNvSpPr>
          <p:nvPr/>
        </p:nvSpPr>
        <p:spPr bwMode="auto">
          <a:xfrm>
            <a:off x="1186741" y="3171454"/>
            <a:ext cx="697082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b="1" spc="-3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9600" b="1" spc="-3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9600" b="1" spc="-300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600" b="1" spc="-3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NK</a:t>
            </a:r>
            <a:r>
              <a:rPr lang="en-US" altLang="zh-CN" sz="9600" b="1" spc="-3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600" b="1" spc="-3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endParaRPr lang="en-US" altLang="zh-CN" sz="6600" spc="-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矩形 259"/>
          <p:cNvSpPr>
            <a:spLocks noChangeArrowheads="1"/>
          </p:cNvSpPr>
          <p:nvPr/>
        </p:nvSpPr>
        <p:spPr bwMode="auto">
          <a:xfrm>
            <a:off x="1186741" y="4838692"/>
            <a:ext cx="6120680" cy="2881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square" lIns="108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0519054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850"/>
                            </p:stCondLst>
                            <p:childTnLst>
                              <p:par>
                                <p:cTn id="19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0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1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350"/>
                            </p:stCondLst>
                            <p:childTnLst>
                              <p:par>
                                <p:cTn id="2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6" grpId="0" animBg="1"/>
      <p:bldP spid="65" grpId="0"/>
      <p:bldP spid="65" grpId="1"/>
      <p:bldP spid="6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534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41"/>
          <p:cNvSpPr>
            <a:spLocks/>
          </p:cNvSpPr>
          <p:nvPr/>
        </p:nvSpPr>
        <p:spPr bwMode="auto">
          <a:xfrm>
            <a:off x="230" y="399136"/>
            <a:ext cx="5498954" cy="6434378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877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51289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25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07" name="直接连接符 10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2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21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41"/>
          <p:cNvSpPr>
            <a:spLocks/>
          </p:cNvSpPr>
          <p:nvPr/>
        </p:nvSpPr>
        <p:spPr bwMode="auto">
          <a:xfrm>
            <a:off x="230" y="399136"/>
            <a:ext cx="5498954" cy="6434378"/>
          </a:xfrm>
          <a:custGeom>
            <a:avLst/>
            <a:gdLst>
              <a:gd name="T0" fmla="*/ 0 w 629"/>
              <a:gd name="T1" fmla="*/ 0 h 736"/>
              <a:gd name="T2" fmla="*/ 629 w 629"/>
              <a:gd name="T3" fmla="*/ 367 h 736"/>
              <a:gd name="T4" fmla="*/ 0 w 629"/>
              <a:gd name="T5" fmla="*/ 736 h 736"/>
              <a:gd name="T6" fmla="*/ 0 w 629"/>
              <a:gd name="T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" h="736">
                <a:moveTo>
                  <a:pt x="0" y="0"/>
                </a:moveTo>
                <a:lnTo>
                  <a:pt x="629" y="367"/>
                </a:lnTo>
                <a:lnTo>
                  <a:pt x="0" y="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877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15970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8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1_自定义设计方案">
  <a:themeElements>
    <a:clrScheme name="自定义 134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A3CD39"/>
      </a:accent1>
      <a:accent2>
        <a:srgbClr val="E46633"/>
      </a:accent2>
      <a:accent3>
        <a:srgbClr val="E5355B"/>
      </a:accent3>
      <a:accent4>
        <a:srgbClr val="52C0A5"/>
      </a:accent4>
      <a:accent5>
        <a:srgbClr val="A3CD39"/>
      </a:accent5>
      <a:accent6>
        <a:srgbClr val="E46633"/>
      </a:accent6>
      <a:hlink>
        <a:srgbClr val="E5355B"/>
      </a:hlink>
      <a:folHlink>
        <a:srgbClr val="52C0A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5161</Words>
  <Application>Microsoft Office PowerPoint</Application>
  <PresentationFormat>自定义</PresentationFormat>
  <Paragraphs>320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/>
  <cp:keywords>www.1ppt.com</cp:keywords>
  <cp:lastModifiedBy/>
  <cp:revision>1</cp:revision>
  <dcterms:created xsi:type="dcterms:W3CDTF">2016-11-29T15:39:49Z</dcterms:created>
  <dcterms:modified xsi:type="dcterms:W3CDTF">2018-10-16T15:14:24Z</dcterms:modified>
</cp:coreProperties>
</file>