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2" r:id="rId2"/>
  </p:sldMasterIdLst>
  <p:notesMasterIdLst>
    <p:notesMasterId r:id="rId26"/>
  </p:notesMasterIdLst>
  <p:handoutMasterIdLst>
    <p:handoutMasterId r:id="rId27"/>
  </p:handoutMasterIdLst>
  <p:sldIdLst>
    <p:sldId id="4889" r:id="rId3"/>
    <p:sldId id="4888" r:id="rId4"/>
    <p:sldId id="4884" r:id="rId5"/>
    <p:sldId id="4664" r:id="rId6"/>
    <p:sldId id="4893" r:id="rId7"/>
    <p:sldId id="4857" r:id="rId8"/>
    <p:sldId id="4901" r:id="rId9"/>
    <p:sldId id="4885" r:id="rId10"/>
    <p:sldId id="4856" r:id="rId11"/>
    <p:sldId id="4896" r:id="rId12"/>
    <p:sldId id="4898" r:id="rId13"/>
    <p:sldId id="4900" r:id="rId14"/>
    <p:sldId id="4886" r:id="rId15"/>
    <p:sldId id="4716" r:id="rId16"/>
    <p:sldId id="4894" r:id="rId17"/>
    <p:sldId id="4858" r:id="rId18"/>
    <p:sldId id="4897" r:id="rId19"/>
    <p:sldId id="4887" r:id="rId20"/>
    <p:sldId id="4715" r:id="rId21"/>
    <p:sldId id="4895" r:id="rId22"/>
    <p:sldId id="4899" r:id="rId23"/>
    <p:sldId id="4890" r:id="rId24"/>
    <p:sldId id="490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4C3"/>
    <a:srgbClr val="329589"/>
    <a:srgbClr val="8DB04B"/>
    <a:srgbClr val="A47291"/>
    <a:srgbClr val="4A6644"/>
    <a:srgbClr val="486041"/>
    <a:srgbClr val="134B73"/>
    <a:srgbClr val="73A6A3"/>
    <a:srgbClr val="FBB80D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2" autoAdjust="0"/>
    <p:restoredTop sz="95248" autoAdjust="0"/>
  </p:normalViewPr>
  <p:slideViewPr>
    <p:cSldViewPr>
      <p:cViewPr>
        <p:scale>
          <a:sx n="50" d="100"/>
          <a:sy n="50" d="100"/>
        </p:scale>
        <p:origin x="-294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342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907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999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9731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7770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427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466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969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242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679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965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795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76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31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779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5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82871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4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71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65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7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9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61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3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1934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5"/>
          <p:cNvSpPr>
            <a:spLocks/>
          </p:cNvSpPr>
          <p:nvPr/>
        </p:nvSpPr>
        <p:spPr bwMode="auto">
          <a:xfrm>
            <a:off x="3146586" y="3298042"/>
            <a:ext cx="2191089" cy="2189080"/>
          </a:xfrm>
          <a:custGeom>
            <a:avLst/>
            <a:gdLst>
              <a:gd name="T0" fmla="*/ 545 w 1090"/>
              <a:gd name="T1" fmla="*/ 1089 h 1089"/>
              <a:gd name="T2" fmla="*/ 0 w 1090"/>
              <a:gd name="T3" fmla="*/ 544 h 1089"/>
              <a:gd name="T4" fmla="*/ 545 w 1090"/>
              <a:gd name="T5" fmla="*/ 0 h 1089"/>
              <a:gd name="T6" fmla="*/ 1090 w 1090"/>
              <a:gd name="T7" fmla="*/ 544 h 1089"/>
              <a:gd name="T8" fmla="*/ 545 w 1090"/>
              <a:gd name="T9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0" h="1089">
                <a:moveTo>
                  <a:pt x="545" y="1089"/>
                </a:moveTo>
                <a:lnTo>
                  <a:pt x="0" y="544"/>
                </a:lnTo>
                <a:lnTo>
                  <a:pt x="545" y="0"/>
                </a:lnTo>
                <a:lnTo>
                  <a:pt x="1090" y="544"/>
                </a:lnTo>
                <a:lnTo>
                  <a:pt x="545" y="10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-18805" y="2673179"/>
            <a:ext cx="1693338" cy="1691898"/>
          </a:xfrm>
          <a:custGeom>
            <a:avLst/>
            <a:gdLst>
              <a:gd name="T0" fmla="*/ 588 w 1176"/>
              <a:gd name="T1" fmla="*/ 1175 h 1175"/>
              <a:gd name="T2" fmla="*/ 0 w 1176"/>
              <a:gd name="T3" fmla="*/ 588 h 1175"/>
              <a:gd name="T4" fmla="*/ 588 w 1176"/>
              <a:gd name="T5" fmla="*/ 0 h 1175"/>
              <a:gd name="T6" fmla="*/ 1176 w 1176"/>
              <a:gd name="T7" fmla="*/ 588 h 1175"/>
              <a:gd name="T8" fmla="*/ 588 w 1176"/>
              <a:gd name="T9" fmla="*/ 117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6" h="1175">
                <a:moveTo>
                  <a:pt x="588" y="1175"/>
                </a:moveTo>
                <a:lnTo>
                  <a:pt x="0" y="588"/>
                </a:lnTo>
                <a:lnTo>
                  <a:pt x="588" y="0"/>
                </a:lnTo>
                <a:lnTo>
                  <a:pt x="1176" y="588"/>
                </a:lnTo>
                <a:lnTo>
                  <a:pt x="588" y="11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103086" y="-380"/>
            <a:ext cx="1567923" cy="1567923"/>
          </a:xfrm>
          <a:custGeom>
            <a:avLst/>
            <a:gdLst>
              <a:gd name="T0" fmla="*/ 388 w 776"/>
              <a:gd name="T1" fmla="*/ 776 h 776"/>
              <a:gd name="T2" fmla="*/ 0 w 776"/>
              <a:gd name="T3" fmla="*/ 388 h 776"/>
              <a:gd name="T4" fmla="*/ 388 w 776"/>
              <a:gd name="T5" fmla="*/ 0 h 776"/>
              <a:gd name="T6" fmla="*/ 776 w 776"/>
              <a:gd name="T7" fmla="*/ 388 h 776"/>
              <a:gd name="T8" fmla="*/ 388 w 776"/>
              <a:gd name="T9" fmla="*/ 776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6" h="776">
                <a:moveTo>
                  <a:pt x="388" y="776"/>
                </a:moveTo>
                <a:lnTo>
                  <a:pt x="0" y="388"/>
                </a:lnTo>
                <a:lnTo>
                  <a:pt x="388" y="0"/>
                </a:lnTo>
                <a:lnTo>
                  <a:pt x="776" y="388"/>
                </a:lnTo>
                <a:lnTo>
                  <a:pt x="388" y="7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3027104" y="-15168"/>
            <a:ext cx="1559410" cy="1548920"/>
          </a:xfrm>
          <a:custGeom>
            <a:avLst/>
            <a:gdLst>
              <a:gd name="T0" fmla="*/ 222 w 446"/>
              <a:gd name="T1" fmla="*/ 443 h 443"/>
              <a:gd name="T2" fmla="*/ 0 w 446"/>
              <a:gd name="T3" fmla="*/ 221 h 443"/>
              <a:gd name="T4" fmla="*/ 222 w 446"/>
              <a:gd name="T5" fmla="*/ 0 h 443"/>
              <a:gd name="T6" fmla="*/ 446 w 446"/>
              <a:gd name="T7" fmla="*/ 221 h 443"/>
              <a:gd name="T8" fmla="*/ 222 w 446"/>
              <a:gd name="T9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443">
                <a:moveTo>
                  <a:pt x="222" y="443"/>
                </a:moveTo>
                <a:lnTo>
                  <a:pt x="0" y="221"/>
                </a:lnTo>
                <a:lnTo>
                  <a:pt x="222" y="0"/>
                </a:lnTo>
                <a:lnTo>
                  <a:pt x="446" y="221"/>
                </a:lnTo>
                <a:lnTo>
                  <a:pt x="222" y="4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794857" y="575934"/>
            <a:ext cx="4137628" cy="4135250"/>
          </a:xfrm>
          <a:custGeom>
            <a:avLst/>
            <a:gdLst>
              <a:gd name="T0" fmla="*/ 868 w 1740"/>
              <a:gd name="T1" fmla="*/ 1739 h 1739"/>
              <a:gd name="T2" fmla="*/ 0 w 1740"/>
              <a:gd name="T3" fmla="*/ 868 h 1739"/>
              <a:gd name="T4" fmla="*/ 868 w 1740"/>
              <a:gd name="T5" fmla="*/ 0 h 1739"/>
              <a:gd name="T6" fmla="*/ 1740 w 1740"/>
              <a:gd name="T7" fmla="*/ 868 h 1739"/>
              <a:gd name="T8" fmla="*/ 868 w 1740"/>
              <a:gd name="T9" fmla="*/ 1739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0" h="1739">
                <a:moveTo>
                  <a:pt x="868" y="1739"/>
                </a:moveTo>
                <a:lnTo>
                  <a:pt x="0" y="868"/>
                </a:lnTo>
                <a:lnTo>
                  <a:pt x="868" y="0"/>
                </a:lnTo>
                <a:lnTo>
                  <a:pt x="1740" y="868"/>
                </a:lnTo>
                <a:lnTo>
                  <a:pt x="868" y="1739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1069182" y="3904920"/>
            <a:ext cx="2723902" cy="2720851"/>
          </a:xfrm>
          <a:custGeom>
            <a:avLst/>
            <a:gdLst>
              <a:gd name="T0" fmla="*/ 446 w 893"/>
              <a:gd name="T1" fmla="*/ 892 h 892"/>
              <a:gd name="T2" fmla="*/ 0 w 893"/>
              <a:gd name="T3" fmla="*/ 446 h 892"/>
              <a:gd name="T4" fmla="*/ 446 w 893"/>
              <a:gd name="T5" fmla="*/ 0 h 892"/>
              <a:gd name="T6" fmla="*/ 893 w 893"/>
              <a:gd name="T7" fmla="*/ 446 h 892"/>
              <a:gd name="T8" fmla="*/ 446 w 893"/>
              <a:gd name="T9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3" h="892">
                <a:moveTo>
                  <a:pt x="446" y="892"/>
                </a:moveTo>
                <a:lnTo>
                  <a:pt x="0" y="446"/>
                </a:lnTo>
                <a:lnTo>
                  <a:pt x="446" y="0"/>
                </a:lnTo>
                <a:lnTo>
                  <a:pt x="893" y="446"/>
                </a:lnTo>
                <a:lnTo>
                  <a:pt x="446" y="892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3259870" y="5117606"/>
            <a:ext cx="1261326" cy="1256268"/>
          </a:xfrm>
          <a:custGeom>
            <a:avLst/>
            <a:gdLst>
              <a:gd name="T0" fmla="*/ 376 w 748"/>
              <a:gd name="T1" fmla="*/ 745 h 745"/>
              <a:gd name="T2" fmla="*/ 0 w 748"/>
              <a:gd name="T3" fmla="*/ 373 h 745"/>
              <a:gd name="T4" fmla="*/ 376 w 748"/>
              <a:gd name="T5" fmla="*/ 0 h 745"/>
              <a:gd name="T6" fmla="*/ 748 w 748"/>
              <a:gd name="T7" fmla="*/ 373 h 745"/>
              <a:gd name="T8" fmla="*/ 376 w 748"/>
              <a:gd name="T9" fmla="*/ 74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745">
                <a:moveTo>
                  <a:pt x="376" y="745"/>
                </a:moveTo>
                <a:lnTo>
                  <a:pt x="0" y="373"/>
                </a:lnTo>
                <a:lnTo>
                  <a:pt x="376" y="0"/>
                </a:lnTo>
                <a:lnTo>
                  <a:pt x="748" y="373"/>
                </a:lnTo>
                <a:lnTo>
                  <a:pt x="376" y="7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1604934" y="6280620"/>
            <a:ext cx="959147" cy="952029"/>
          </a:xfrm>
          <a:custGeom>
            <a:avLst/>
            <a:gdLst>
              <a:gd name="T0" fmla="*/ 268 w 539"/>
              <a:gd name="T1" fmla="*/ 535 h 535"/>
              <a:gd name="T2" fmla="*/ 0 w 539"/>
              <a:gd name="T3" fmla="*/ 267 h 535"/>
              <a:gd name="T4" fmla="*/ 268 w 539"/>
              <a:gd name="T5" fmla="*/ 0 h 535"/>
              <a:gd name="T6" fmla="*/ 539 w 539"/>
              <a:gd name="T7" fmla="*/ 267 h 535"/>
              <a:gd name="T8" fmla="*/ 268 w 539"/>
              <a:gd name="T9" fmla="*/ 535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535">
                <a:moveTo>
                  <a:pt x="268" y="535"/>
                </a:moveTo>
                <a:lnTo>
                  <a:pt x="0" y="267"/>
                </a:lnTo>
                <a:lnTo>
                  <a:pt x="268" y="0"/>
                </a:lnTo>
                <a:lnTo>
                  <a:pt x="539" y="267"/>
                </a:lnTo>
                <a:lnTo>
                  <a:pt x="268" y="5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819160" y="3436955"/>
            <a:ext cx="5866799" cy="76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OFFICE POWERPOINT</a:t>
            </a:r>
          </a:p>
          <a:p>
            <a:pPr>
              <a:buNone/>
            </a:pPr>
            <a:r>
              <a:rPr lang="zh-CN" altLang="en-US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819162" y="2466074"/>
            <a:ext cx="514671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商务办公</a:t>
            </a:r>
            <a:r>
              <a:rPr lang="en-US" altLang="zh-CN" sz="6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6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819161" y="5200501"/>
            <a:ext cx="488551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2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58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6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10" grpId="0"/>
      <p:bldP spid="10" grpId="1"/>
      <p:bldP spid="11" grpId="0"/>
      <p:bldP spid="11" grpId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24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147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449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117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10619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5"/>
          <p:cNvSpPr>
            <a:spLocks/>
          </p:cNvSpPr>
          <p:nvPr/>
        </p:nvSpPr>
        <p:spPr bwMode="auto">
          <a:xfrm>
            <a:off x="3146586" y="3298042"/>
            <a:ext cx="2191089" cy="2189080"/>
          </a:xfrm>
          <a:custGeom>
            <a:avLst/>
            <a:gdLst>
              <a:gd name="T0" fmla="*/ 545 w 1090"/>
              <a:gd name="T1" fmla="*/ 1089 h 1089"/>
              <a:gd name="T2" fmla="*/ 0 w 1090"/>
              <a:gd name="T3" fmla="*/ 544 h 1089"/>
              <a:gd name="T4" fmla="*/ 545 w 1090"/>
              <a:gd name="T5" fmla="*/ 0 h 1089"/>
              <a:gd name="T6" fmla="*/ 1090 w 1090"/>
              <a:gd name="T7" fmla="*/ 544 h 1089"/>
              <a:gd name="T8" fmla="*/ 545 w 1090"/>
              <a:gd name="T9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0" h="1089">
                <a:moveTo>
                  <a:pt x="545" y="1089"/>
                </a:moveTo>
                <a:lnTo>
                  <a:pt x="0" y="544"/>
                </a:lnTo>
                <a:lnTo>
                  <a:pt x="545" y="0"/>
                </a:lnTo>
                <a:lnTo>
                  <a:pt x="1090" y="544"/>
                </a:lnTo>
                <a:lnTo>
                  <a:pt x="545" y="10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26"/>
          <p:cNvSpPr>
            <a:spLocks/>
          </p:cNvSpPr>
          <p:nvPr/>
        </p:nvSpPr>
        <p:spPr bwMode="auto">
          <a:xfrm>
            <a:off x="-18805" y="2673179"/>
            <a:ext cx="1693338" cy="1691898"/>
          </a:xfrm>
          <a:custGeom>
            <a:avLst/>
            <a:gdLst>
              <a:gd name="T0" fmla="*/ 588 w 1176"/>
              <a:gd name="T1" fmla="*/ 1175 h 1175"/>
              <a:gd name="T2" fmla="*/ 0 w 1176"/>
              <a:gd name="T3" fmla="*/ 588 h 1175"/>
              <a:gd name="T4" fmla="*/ 588 w 1176"/>
              <a:gd name="T5" fmla="*/ 0 h 1175"/>
              <a:gd name="T6" fmla="*/ 1176 w 1176"/>
              <a:gd name="T7" fmla="*/ 588 h 1175"/>
              <a:gd name="T8" fmla="*/ 588 w 1176"/>
              <a:gd name="T9" fmla="*/ 117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6" h="1175">
                <a:moveTo>
                  <a:pt x="588" y="1175"/>
                </a:moveTo>
                <a:lnTo>
                  <a:pt x="0" y="588"/>
                </a:lnTo>
                <a:lnTo>
                  <a:pt x="588" y="0"/>
                </a:lnTo>
                <a:lnTo>
                  <a:pt x="1176" y="588"/>
                </a:lnTo>
                <a:lnTo>
                  <a:pt x="588" y="11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27"/>
          <p:cNvSpPr>
            <a:spLocks/>
          </p:cNvSpPr>
          <p:nvPr/>
        </p:nvSpPr>
        <p:spPr bwMode="auto">
          <a:xfrm>
            <a:off x="1103086" y="-380"/>
            <a:ext cx="1567923" cy="1567923"/>
          </a:xfrm>
          <a:custGeom>
            <a:avLst/>
            <a:gdLst>
              <a:gd name="T0" fmla="*/ 388 w 776"/>
              <a:gd name="T1" fmla="*/ 776 h 776"/>
              <a:gd name="T2" fmla="*/ 0 w 776"/>
              <a:gd name="T3" fmla="*/ 388 h 776"/>
              <a:gd name="T4" fmla="*/ 388 w 776"/>
              <a:gd name="T5" fmla="*/ 0 h 776"/>
              <a:gd name="T6" fmla="*/ 776 w 776"/>
              <a:gd name="T7" fmla="*/ 388 h 776"/>
              <a:gd name="T8" fmla="*/ 388 w 776"/>
              <a:gd name="T9" fmla="*/ 776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6" h="776">
                <a:moveTo>
                  <a:pt x="388" y="776"/>
                </a:moveTo>
                <a:lnTo>
                  <a:pt x="0" y="388"/>
                </a:lnTo>
                <a:lnTo>
                  <a:pt x="388" y="0"/>
                </a:lnTo>
                <a:lnTo>
                  <a:pt x="776" y="388"/>
                </a:lnTo>
                <a:lnTo>
                  <a:pt x="388" y="7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8"/>
          <p:cNvSpPr>
            <a:spLocks/>
          </p:cNvSpPr>
          <p:nvPr/>
        </p:nvSpPr>
        <p:spPr bwMode="auto">
          <a:xfrm>
            <a:off x="3027104" y="-15168"/>
            <a:ext cx="1559410" cy="1548920"/>
          </a:xfrm>
          <a:custGeom>
            <a:avLst/>
            <a:gdLst>
              <a:gd name="T0" fmla="*/ 222 w 446"/>
              <a:gd name="T1" fmla="*/ 443 h 443"/>
              <a:gd name="T2" fmla="*/ 0 w 446"/>
              <a:gd name="T3" fmla="*/ 221 h 443"/>
              <a:gd name="T4" fmla="*/ 222 w 446"/>
              <a:gd name="T5" fmla="*/ 0 h 443"/>
              <a:gd name="T6" fmla="*/ 446 w 446"/>
              <a:gd name="T7" fmla="*/ 221 h 443"/>
              <a:gd name="T8" fmla="*/ 222 w 446"/>
              <a:gd name="T9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443">
                <a:moveTo>
                  <a:pt x="222" y="443"/>
                </a:moveTo>
                <a:lnTo>
                  <a:pt x="0" y="221"/>
                </a:lnTo>
                <a:lnTo>
                  <a:pt x="222" y="0"/>
                </a:lnTo>
                <a:lnTo>
                  <a:pt x="446" y="221"/>
                </a:lnTo>
                <a:lnTo>
                  <a:pt x="222" y="4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9"/>
          <p:cNvSpPr>
            <a:spLocks/>
          </p:cNvSpPr>
          <p:nvPr/>
        </p:nvSpPr>
        <p:spPr bwMode="auto">
          <a:xfrm>
            <a:off x="794857" y="575934"/>
            <a:ext cx="4137628" cy="4135250"/>
          </a:xfrm>
          <a:custGeom>
            <a:avLst/>
            <a:gdLst>
              <a:gd name="T0" fmla="*/ 868 w 1740"/>
              <a:gd name="T1" fmla="*/ 1739 h 1739"/>
              <a:gd name="T2" fmla="*/ 0 w 1740"/>
              <a:gd name="T3" fmla="*/ 868 h 1739"/>
              <a:gd name="T4" fmla="*/ 868 w 1740"/>
              <a:gd name="T5" fmla="*/ 0 h 1739"/>
              <a:gd name="T6" fmla="*/ 1740 w 1740"/>
              <a:gd name="T7" fmla="*/ 868 h 1739"/>
              <a:gd name="T8" fmla="*/ 868 w 1740"/>
              <a:gd name="T9" fmla="*/ 1739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0" h="1739">
                <a:moveTo>
                  <a:pt x="868" y="1739"/>
                </a:moveTo>
                <a:lnTo>
                  <a:pt x="0" y="868"/>
                </a:lnTo>
                <a:lnTo>
                  <a:pt x="868" y="0"/>
                </a:lnTo>
                <a:lnTo>
                  <a:pt x="1740" y="868"/>
                </a:lnTo>
                <a:lnTo>
                  <a:pt x="868" y="173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0"/>
          <p:cNvSpPr>
            <a:spLocks/>
          </p:cNvSpPr>
          <p:nvPr/>
        </p:nvSpPr>
        <p:spPr bwMode="auto">
          <a:xfrm>
            <a:off x="1069182" y="3904920"/>
            <a:ext cx="2723902" cy="2720851"/>
          </a:xfrm>
          <a:custGeom>
            <a:avLst/>
            <a:gdLst>
              <a:gd name="T0" fmla="*/ 446 w 893"/>
              <a:gd name="T1" fmla="*/ 892 h 892"/>
              <a:gd name="T2" fmla="*/ 0 w 893"/>
              <a:gd name="T3" fmla="*/ 446 h 892"/>
              <a:gd name="T4" fmla="*/ 446 w 893"/>
              <a:gd name="T5" fmla="*/ 0 h 892"/>
              <a:gd name="T6" fmla="*/ 893 w 893"/>
              <a:gd name="T7" fmla="*/ 446 h 892"/>
              <a:gd name="T8" fmla="*/ 446 w 893"/>
              <a:gd name="T9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3" h="892">
                <a:moveTo>
                  <a:pt x="446" y="892"/>
                </a:moveTo>
                <a:lnTo>
                  <a:pt x="0" y="446"/>
                </a:lnTo>
                <a:lnTo>
                  <a:pt x="446" y="0"/>
                </a:lnTo>
                <a:lnTo>
                  <a:pt x="893" y="446"/>
                </a:lnTo>
                <a:lnTo>
                  <a:pt x="446" y="892"/>
                </a:lnTo>
                <a:close/>
              </a:path>
            </a:pathLst>
          </a:cu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1"/>
          <p:cNvSpPr>
            <a:spLocks/>
          </p:cNvSpPr>
          <p:nvPr/>
        </p:nvSpPr>
        <p:spPr bwMode="auto">
          <a:xfrm>
            <a:off x="3259870" y="5117606"/>
            <a:ext cx="1261326" cy="1256268"/>
          </a:xfrm>
          <a:custGeom>
            <a:avLst/>
            <a:gdLst>
              <a:gd name="T0" fmla="*/ 376 w 748"/>
              <a:gd name="T1" fmla="*/ 745 h 745"/>
              <a:gd name="T2" fmla="*/ 0 w 748"/>
              <a:gd name="T3" fmla="*/ 373 h 745"/>
              <a:gd name="T4" fmla="*/ 376 w 748"/>
              <a:gd name="T5" fmla="*/ 0 h 745"/>
              <a:gd name="T6" fmla="*/ 748 w 748"/>
              <a:gd name="T7" fmla="*/ 373 h 745"/>
              <a:gd name="T8" fmla="*/ 376 w 748"/>
              <a:gd name="T9" fmla="*/ 74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745">
                <a:moveTo>
                  <a:pt x="376" y="745"/>
                </a:moveTo>
                <a:lnTo>
                  <a:pt x="0" y="373"/>
                </a:lnTo>
                <a:lnTo>
                  <a:pt x="376" y="0"/>
                </a:lnTo>
                <a:lnTo>
                  <a:pt x="748" y="373"/>
                </a:lnTo>
                <a:lnTo>
                  <a:pt x="376" y="7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32"/>
          <p:cNvSpPr>
            <a:spLocks/>
          </p:cNvSpPr>
          <p:nvPr/>
        </p:nvSpPr>
        <p:spPr bwMode="auto">
          <a:xfrm>
            <a:off x="1604934" y="6280620"/>
            <a:ext cx="959147" cy="952029"/>
          </a:xfrm>
          <a:custGeom>
            <a:avLst/>
            <a:gdLst>
              <a:gd name="T0" fmla="*/ 268 w 539"/>
              <a:gd name="T1" fmla="*/ 535 h 535"/>
              <a:gd name="T2" fmla="*/ 0 w 539"/>
              <a:gd name="T3" fmla="*/ 267 h 535"/>
              <a:gd name="T4" fmla="*/ 268 w 539"/>
              <a:gd name="T5" fmla="*/ 0 h 535"/>
              <a:gd name="T6" fmla="*/ 539 w 539"/>
              <a:gd name="T7" fmla="*/ 267 h 535"/>
              <a:gd name="T8" fmla="*/ 268 w 539"/>
              <a:gd name="T9" fmla="*/ 535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535">
                <a:moveTo>
                  <a:pt x="268" y="535"/>
                </a:moveTo>
                <a:lnTo>
                  <a:pt x="0" y="267"/>
                </a:lnTo>
                <a:lnTo>
                  <a:pt x="268" y="0"/>
                </a:lnTo>
                <a:lnTo>
                  <a:pt x="539" y="267"/>
                </a:lnTo>
                <a:lnTo>
                  <a:pt x="268" y="5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MH_Number_1"/>
          <p:cNvSpPr/>
          <p:nvPr>
            <p:custDataLst>
              <p:tags r:id="rId1"/>
            </p:custDataLst>
          </p:nvPr>
        </p:nvSpPr>
        <p:spPr>
          <a:xfrm>
            <a:off x="7106791" y="203183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2"/>
            </p:custDataLst>
          </p:nvPr>
        </p:nvSpPr>
        <p:spPr>
          <a:xfrm>
            <a:off x="7724306" y="1889089"/>
            <a:ext cx="2694853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2"/>
          <p:cNvSpPr/>
          <p:nvPr>
            <p:custDataLst>
              <p:tags r:id="rId3"/>
            </p:custDataLst>
          </p:nvPr>
        </p:nvSpPr>
        <p:spPr>
          <a:xfrm>
            <a:off x="7106791" y="302682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Entry_2"/>
          <p:cNvSpPr/>
          <p:nvPr>
            <p:custDataLst>
              <p:tags r:id="rId4"/>
            </p:custDataLst>
          </p:nvPr>
        </p:nvSpPr>
        <p:spPr>
          <a:xfrm>
            <a:off x="7724306" y="2884078"/>
            <a:ext cx="2694853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Number_3"/>
          <p:cNvSpPr/>
          <p:nvPr>
            <p:custDataLst>
              <p:tags r:id="rId5"/>
            </p:custDataLst>
          </p:nvPr>
        </p:nvSpPr>
        <p:spPr>
          <a:xfrm>
            <a:off x="7106791" y="402181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6" name="MH_Entry_3"/>
          <p:cNvSpPr/>
          <p:nvPr>
            <p:custDataLst>
              <p:tags r:id="rId6"/>
            </p:custDataLst>
          </p:nvPr>
        </p:nvSpPr>
        <p:spPr>
          <a:xfrm>
            <a:off x="7724306" y="3879067"/>
            <a:ext cx="2694853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Number_4"/>
          <p:cNvSpPr/>
          <p:nvPr>
            <p:custDataLst>
              <p:tags r:id="rId7"/>
            </p:custDataLst>
          </p:nvPr>
        </p:nvSpPr>
        <p:spPr>
          <a:xfrm>
            <a:off x="7106791" y="501680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8" name="MH_Entry_4"/>
          <p:cNvSpPr/>
          <p:nvPr>
            <p:custDataLst>
              <p:tags r:id="rId8"/>
            </p:custDataLst>
          </p:nvPr>
        </p:nvSpPr>
        <p:spPr>
          <a:xfrm>
            <a:off x="7724306" y="4874055"/>
            <a:ext cx="2694853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1"/>
          <p:cNvSpPr txBox="1"/>
          <p:nvPr>
            <p:custDataLst>
              <p:tags r:id="rId9"/>
            </p:custDataLst>
          </p:nvPr>
        </p:nvSpPr>
        <p:spPr>
          <a:xfrm>
            <a:off x="1619583" y="173111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s_2"/>
          <p:cNvSpPr txBox="1"/>
          <p:nvPr>
            <p:custDataLst>
              <p:tags r:id="rId10"/>
            </p:custDataLst>
          </p:nvPr>
        </p:nvSpPr>
        <p:spPr>
          <a:xfrm>
            <a:off x="1767901" y="290885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86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18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>
            <a:grpSpLocks noChangeAspect="1"/>
          </p:cNvGrpSpPr>
          <p:nvPr/>
        </p:nvGrpSpPr>
        <p:grpSpPr>
          <a:xfrm>
            <a:off x="4755854" y="2347520"/>
            <a:ext cx="3461861" cy="348883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766238" y="2825006"/>
            <a:ext cx="2729907" cy="967799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154660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782465" y="5064761"/>
            <a:ext cx="2729907" cy="963919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152974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772768" y="2825007"/>
            <a:ext cx="2666271" cy="967797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7" y="1613316"/>
              <a:ext cx="1514900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1788998" y="5084927"/>
            <a:ext cx="2666271" cy="976716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1726449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 flipV="1">
            <a:off x="7582735" y="4919596"/>
            <a:ext cx="1159700" cy="306793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 flipH="1" flipV="1">
            <a:off x="4527713" y="4919591"/>
            <a:ext cx="1150986" cy="306793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582730" y="2972338"/>
            <a:ext cx="1159700" cy="345697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527713" y="2972338"/>
            <a:ext cx="1150986" cy="345697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198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5"/>
          <p:cNvSpPr>
            <a:spLocks/>
          </p:cNvSpPr>
          <p:nvPr/>
        </p:nvSpPr>
        <p:spPr bwMode="auto">
          <a:xfrm>
            <a:off x="3146586" y="3298042"/>
            <a:ext cx="2191089" cy="2189080"/>
          </a:xfrm>
          <a:custGeom>
            <a:avLst/>
            <a:gdLst>
              <a:gd name="T0" fmla="*/ 545 w 1090"/>
              <a:gd name="T1" fmla="*/ 1089 h 1089"/>
              <a:gd name="T2" fmla="*/ 0 w 1090"/>
              <a:gd name="T3" fmla="*/ 544 h 1089"/>
              <a:gd name="T4" fmla="*/ 545 w 1090"/>
              <a:gd name="T5" fmla="*/ 0 h 1089"/>
              <a:gd name="T6" fmla="*/ 1090 w 1090"/>
              <a:gd name="T7" fmla="*/ 544 h 1089"/>
              <a:gd name="T8" fmla="*/ 545 w 1090"/>
              <a:gd name="T9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0" h="1089">
                <a:moveTo>
                  <a:pt x="545" y="1089"/>
                </a:moveTo>
                <a:lnTo>
                  <a:pt x="0" y="544"/>
                </a:lnTo>
                <a:lnTo>
                  <a:pt x="545" y="0"/>
                </a:lnTo>
                <a:lnTo>
                  <a:pt x="1090" y="544"/>
                </a:lnTo>
                <a:lnTo>
                  <a:pt x="545" y="10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-18805" y="2673179"/>
            <a:ext cx="1693338" cy="1691898"/>
          </a:xfrm>
          <a:custGeom>
            <a:avLst/>
            <a:gdLst>
              <a:gd name="T0" fmla="*/ 588 w 1176"/>
              <a:gd name="T1" fmla="*/ 1175 h 1175"/>
              <a:gd name="T2" fmla="*/ 0 w 1176"/>
              <a:gd name="T3" fmla="*/ 588 h 1175"/>
              <a:gd name="T4" fmla="*/ 588 w 1176"/>
              <a:gd name="T5" fmla="*/ 0 h 1175"/>
              <a:gd name="T6" fmla="*/ 1176 w 1176"/>
              <a:gd name="T7" fmla="*/ 588 h 1175"/>
              <a:gd name="T8" fmla="*/ 588 w 1176"/>
              <a:gd name="T9" fmla="*/ 117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6" h="1175">
                <a:moveTo>
                  <a:pt x="588" y="1175"/>
                </a:moveTo>
                <a:lnTo>
                  <a:pt x="0" y="588"/>
                </a:lnTo>
                <a:lnTo>
                  <a:pt x="588" y="0"/>
                </a:lnTo>
                <a:lnTo>
                  <a:pt x="1176" y="588"/>
                </a:lnTo>
                <a:lnTo>
                  <a:pt x="588" y="11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103086" y="-380"/>
            <a:ext cx="1567923" cy="1567923"/>
          </a:xfrm>
          <a:custGeom>
            <a:avLst/>
            <a:gdLst>
              <a:gd name="T0" fmla="*/ 388 w 776"/>
              <a:gd name="T1" fmla="*/ 776 h 776"/>
              <a:gd name="T2" fmla="*/ 0 w 776"/>
              <a:gd name="T3" fmla="*/ 388 h 776"/>
              <a:gd name="T4" fmla="*/ 388 w 776"/>
              <a:gd name="T5" fmla="*/ 0 h 776"/>
              <a:gd name="T6" fmla="*/ 776 w 776"/>
              <a:gd name="T7" fmla="*/ 388 h 776"/>
              <a:gd name="T8" fmla="*/ 388 w 776"/>
              <a:gd name="T9" fmla="*/ 776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6" h="776">
                <a:moveTo>
                  <a:pt x="388" y="776"/>
                </a:moveTo>
                <a:lnTo>
                  <a:pt x="0" y="388"/>
                </a:lnTo>
                <a:lnTo>
                  <a:pt x="388" y="0"/>
                </a:lnTo>
                <a:lnTo>
                  <a:pt x="776" y="388"/>
                </a:lnTo>
                <a:lnTo>
                  <a:pt x="388" y="7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3027104" y="-15168"/>
            <a:ext cx="1559410" cy="1548920"/>
          </a:xfrm>
          <a:custGeom>
            <a:avLst/>
            <a:gdLst>
              <a:gd name="T0" fmla="*/ 222 w 446"/>
              <a:gd name="T1" fmla="*/ 443 h 443"/>
              <a:gd name="T2" fmla="*/ 0 w 446"/>
              <a:gd name="T3" fmla="*/ 221 h 443"/>
              <a:gd name="T4" fmla="*/ 222 w 446"/>
              <a:gd name="T5" fmla="*/ 0 h 443"/>
              <a:gd name="T6" fmla="*/ 446 w 446"/>
              <a:gd name="T7" fmla="*/ 221 h 443"/>
              <a:gd name="T8" fmla="*/ 222 w 446"/>
              <a:gd name="T9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443">
                <a:moveTo>
                  <a:pt x="222" y="443"/>
                </a:moveTo>
                <a:lnTo>
                  <a:pt x="0" y="221"/>
                </a:lnTo>
                <a:lnTo>
                  <a:pt x="222" y="0"/>
                </a:lnTo>
                <a:lnTo>
                  <a:pt x="446" y="221"/>
                </a:lnTo>
                <a:lnTo>
                  <a:pt x="222" y="4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794857" y="575934"/>
            <a:ext cx="4137628" cy="4135250"/>
          </a:xfrm>
          <a:custGeom>
            <a:avLst/>
            <a:gdLst>
              <a:gd name="T0" fmla="*/ 868 w 1740"/>
              <a:gd name="T1" fmla="*/ 1739 h 1739"/>
              <a:gd name="T2" fmla="*/ 0 w 1740"/>
              <a:gd name="T3" fmla="*/ 868 h 1739"/>
              <a:gd name="T4" fmla="*/ 868 w 1740"/>
              <a:gd name="T5" fmla="*/ 0 h 1739"/>
              <a:gd name="T6" fmla="*/ 1740 w 1740"/>
              <a:gd name="T7" fmla="*/ 868 h 1739"/>
              <a:gd name="T8" fmla="*/ 868 w 1740"/>
              <a:gd name="T9" fmla="*/ 1739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0" h="1739">
                <a:moveTo>
                  <a:pt x="868" y="1739"/>
                </a:moveTo>
                <a:lnTo>
                  <a:pt x="0" y="868"/>
                </a:lnTo>
                <a:lnTo>
                  <a:pt x="868" y="0"/>
                </a:lnTo>
                <a:lnTo>
                  <a:pt x="1740" y="868"/>
                </a:lnTo>
                <a:lnTo>
                  <a:pt x="868" y="1739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1069182" y="3904920"/>
            <a:ext cx="2723902" cy="2720851"/>
          </a:xfrm>
          <a:custGeom>
            <a:avLst/>
            <a:gdLst>
              <a:gd name="T0" fmla="*/ 446 w 893"/>
              <a:gd name="T1" fmla="*/ 892 h 892"/>
              <a:gd name="T2" fmla="*/ 0 w 893"/>
              <a:gd name="T3" fmla="*/ 446 h 892"/>
              <a:gd name="T4" fmla="*/ 446 w 893"/>
              <a:gd name="T5" fmla="*/ 0 h 892"/>
              <a:gd name="T6" fmla="*/ 893 w 893"/>
              <a:gd name="T7" fmla="*/ 446 h 892"/>
              <a:gd name="T8" fmla="*/ 446 w 893"/>
              <a:gd name="T9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3" h="892">
                <a:moveTo>
                  <a:pt x="446" y="892"/>
                </a:moveTo>
                <a:lnTo>
                  <a:pt x="0" y="446"/>
                </a:lnTo>
                <a:lnTo>
                  <a:pt x="446" y="0"/>
                </a:lnTo>
                <a:lnTo>
                  <a:pt x="893" y="446"/>
                </a:lnTo>
                <a:lnTo>
                  <a:pt x="446" y="892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3259870" y="5117606"/>
            <a:ext cx="1261326" cy="1256268"/>
          </a:xfrm>
          <a:custGeom>
            <a:avLst/>
            <a:gdLst>
              <a:gd name="T0" fmla="*/ 376 w 748"/>
              <a:gd name="T1" fmla="*/ 745 h 745"/>
              <a:gd name="T2" fmla="*/ 0 w 748"/>
              <a:gd name="T3" fmla="*/ 373 h 745"/>
              <a:gd name="T4" fmla="*/ 376 w 748"/>
              <a:gd name="T5" fmla="*/ 0 h 745"/>
              <a:gd name="T6" fmla="*/ 748 w 748"/>
              <a:gd name="T7" fmla="*/ 373 h 745"/>
              <a:gd name="T8" fmla="*/ 376 w 748"/>
              <a:gd name="T9" fmla="*/ 74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745">
                <a:moveTo>
                  <a:pt x="376" y="745"/>
                </a:moveTo>
                <a:lnTo>
                  <a:pt x="0" y="373"/>
                </a:lnTo>
                <a:lnTo>
                  <a:pt x="376" y="0"/>
                </a:lnTo>
                <a:lnTo>
                  <a:pt x="748" y="373"/>
                </a:lnTo>
                <a:lnTo>
                  <a:pt x="376" y="7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1604934" y="6280620"/>
            <a:ext cx="959147" cy="952029"/>
          </a:xfrm>
          <a:custGeom>
            <a:avLst/>
            <a:gdLst>
              <a:gd name="T0" fmla="*/ 268 w 539"/>
              <a:gd name="T1" fmla="*/ 535 h 535"/>
              <a:gd name="T2" fmla="*/ 0 w 539"/>
              <a:gd name="T3" fmla="*/ 267 h 535"/>
              <a:gd name="T4" fmla="*/ 268 w 539"/>
              <a:gd name="T5" fmla="*/ 0 h 535"/>
              <a:gd name="T6" fmla="*/ 539 w 539"/>
              <a:gd name="T7" fmla="*/ 267 h 535"/>
              <a:gd name="T8" fmla="*/ 268 w 539"/>
              <a:gd name="T9" fmla="*/ 535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9" h="535">
                <a:moveTo>
                  <a:pt x="268" y="535"/>
                </a:moveTo>
                <a:lnTo>
                  <a:pt x="0" y="267"/>
                </a:lnTo>
                <a:lnTo>
                  <a:pt x="268" y="0"/>
                </a:lnTo>
                <a:lnTo>
                  <a:pt x="539" y="267"/>
                </a:lnTo>
                <a:lnTo>
                  <a:pt x="268" y="5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819162" y="2466074"/>
            <a:ext cx="6370854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dirty="0" smtClean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en-US" altLang="zh-CN" sz="115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819161" y="4280262"/>
            <a:ext cx="349053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46045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11" grpId="0"/>
      <p:bldP spid="11" grpId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07714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1157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5101</Words>
  <Application>Microsoft Office PowerPoint</Application>
  <PresentationFormat>自定义</PresentationFormat>
  <Paragraphs>273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商务办公</dc:title>
  <dc:creator/>
  <cp:keywords>www.1ppt.com</cp:keywords>
  <cp:lastModifiedBy/>
  <cp:revision>1</cp:revision>
  <dcterms:created xsi:type="dcterms:W3CDTF">2016-11-29T14:00:19Z</dcterms:created>
  <dcterms:modified xsi:type="dcterms:W3CDTF">2018-10-16T14:45:35Z</dcterms:modified>
</cp:coreProperties>
</file>