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tags/tag12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3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14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15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23" r:id="rId1"/>
    <p:sldMasterId id="2147483733" r:id="rId2"/>
  </p:sldMasterIdLst>
  <p:notesMasterIdLst>
    <p:notesMasterId r:id="rId26"/>
  </p:notesMasterIdLst>
  <p:handoutMasterIdLst>
    <p:handoutMasterId r:id="rId27"/>
  </p:handoutMasterIdLst>
  <p:sldIdLst>
    <p:sldId id="4927" r:id="rId3"/>
    <p:sldId id="4928" r:id="rId4"/>
    <p:sldId id="4929" r:id="rId5"/>
    <p:sldId id="4857" r:id="rId6"/>
    <p:sldId id="4897" r:id="rId7"/>
    <p:sldId id="4664" r:id="rId8"/>
    <p:sldId id="4910" r:id="rId9"/>
    <p:sldId id="4930" r:id="rId10"/>
    <p:sldId id="4716" r:id="rId11"/>
    <p:sldId id="4909" r:id="rId12"/>
    <p:sldId id="4912" r:id="rId13"/>
    <p:sldId id="4893" r:id="rId14"/>
    <p:sldId id="4931" r:id="rId15"/>
    <p:sldId id="4715" r:id="rId16"/>
    <p:sldId id="4911" r:id="rId17"/>
    <p:sldId id="4858" r:id="rId18"/>
    <p:sldId id="4896" r:id="rId19"/>
    <p:sldId id="4932" r:id="rId20"/>
    <p:sldId id="4856" r:id="rId21"/>
    <p:sldId id="4908" r:id="rId22"/>
    <p:sldId id="4901" r:id="rId23"/>
    <p:sldId id="4933" r:id="rId24"/>
    <p:sldId id="4934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355B"/>
    <a:srgbClr val="E46633"/>
    <a:srgbClr val="005088"/>
    <a:srgbClr val="FFB300"/>
    <a:srgbClr val="006AB5"/>
    <a:srgbClr val="169274"/>
    <a:srgbClr val="ADE4C3"/>
    <a:srgbClr val="329589"/>
    <a:srgbClr val="8DB04B"/>
    <a:srgbClr val="A472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42" autoAdjust="0"/>
    <p:restoredTop sz="95274" autoAdjust="0"/>
  </p:normalViewPr>
  <p:slideViewPr>
    <p:cSldViewPr>
      <p:cViewPr>
        <p:scale>
          <a:sx n="50" d="100"/>
          <a:sy n="50" d="100"/>
        </p:scale>
        <p:origin x="-294" y="-1698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1037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2018/10/16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2018/10/16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65243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18737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78539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325574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71024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AECE9-5176-4E57-B4C4-570EB4C2C336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04337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195985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457907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16821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220016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27681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EC530858-BF76-453D-8D3B-E94317EF6EAB}" type="slidenum">
              <a:rPr lang="zh-CN" altLang="en-US" smtClean="0">
                <a:latin typeface="Calibri" panose="020F0502020204030204" pitchFamily="34" charset="0"/>
              </a:rPr>
              <a:pPr/>
              <a:t>2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663243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719063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7638" y="514350"/>
            <a:ext cx="4570412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103977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27635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88121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82450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46742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97064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56045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16209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0350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620A9-DA74-42BF-9043-257E1E63600C}" type="datetimeFigureOut">
              <a:rPr lang="zh-CN" altLang="en-US" smtClean="0"/>
              <a:t>2018/10/16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5759F-E270-46AF-BBBD-F20907FA53A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29384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13681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68257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63136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30007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7562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07923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620A9-DA74-42BF-9043-257E1E63600C}" type="datetimeFigureOut">
              <a:rPr lang="zh-CN" altLang="en-US" smtClean="0"/>
              <a:t>2018/10/16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5759F-E270-46AF-BBBD-F20907FA53A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6280621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9667871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7870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04428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32893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9885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129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5823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C620A9-DA74-42BF-9043-257E1E63600C}" type="datetimeFigureOut">
              <a:rPr lang="zh-CN" altLang="en-US" smtClean="0"/>
              <a:t>2018/10/16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85759F-E270-46AF-BBBD-F20907FA53A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7209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2018/10/16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1726258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notesSlide" Target="../notesSlides/notesSlide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1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任意多边形 15"/>
          <p:cNvSpPr>
            <a:spLocks/>
          </p:cNvSpPr>
          <p:nvPr/>
        </p:nvSpPr>
        <p:spPr bwMode="auto">
          <a:xfrm>
            <a:off x="8106758" y="1059028"/>
            <a:ext cx="4156541" cy="3600700"/>
          </a:xfrm>
          <a:custGeom>
            <a:avLst/>
            <a:gdLst>
              <a:gd name="connsiteX0" fmla="*/ 1038019 w 4156541"/>
              <a:gd name="connsiteY0" fmla="*/ 0 h 3600700"/>
              <a:gd name="connsiteX1" fmla="*/ 2314933 w 4156541"/>
              <a:gd name="connsiteY1" fmla="*/ 0 h 3600700"/>
              <a:gd name="connsiteX2" fmla="*/ 2694358 w 4156541"/>
              <a:gd name="connsiteY2" fmla="*/ 659328 h 3600700"/>
              <a:gd name="connsiteX3" fmla="*/ 3497016 w 4156541"/>
              <a:gd name="connsiteY3" fmla="*/ 659328 h 3600700"/>
              <a:gd name="connsiteX4" fmla="*/ 4156541 w 4156541"/>
              <a:gd name="connsiteY4" fmla="*/ 1801466 h 3600700"/>
              <a:gd name="connsiteX5" fmla="*/ 3553820 w 4156541"/>
              <a:gd name="connsiteY5" fmla="*/ 2843950 h 3600700"/>
              <a:gd name="connsiteX6" fmla="*/ 2732334 w 4156541"/>
              <a:gd name="connsiteY6" fmla="*/ 2843950 h 3600700"/>
              <a:gd name="connsiteX7" fmla="*/ 2705547 w 4156541"/>
              <a:gd name="connsiteY7" fmla="*/ 2895293 h 3600700"/>
              <a:gd name="connsiteX8" fmla="*/ 2297036 w 4156541"/>
              <a:gd name="connsiteY8" fmla="*/ 3600700 h 3600700"/>
              <a:gd name="connsiteX9" fmla="*/ 1038019 w 4156541"/>
              <a:gd name="connsiteY9" fmla="*/ 3600700 h 3600700"/>
              <a:gd name="connsiteX10" fmla="*/ 0 w 4156541"/>
              <a:gd name="connsiteY10" fmla="*/ 1801466 h 360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156541" h="3600700">
                <a:moveTo>
                  <a:pt x="1038019" y="0"/>
                </a:moveTo>
                <a:lnTo>
                  <a:pt x="2314933" y="0"/>
                </a:lnTo>
                <a:lnTo>
                  <a:pt x="2694358" y="659328"/>
                </a:lnTo>
                <a:lnTo>
                  <a:pt x="3497016" y="659328"/>
                </a:lnTo>
                <a:lnTo>
                  <a:pt x="4156541" y="1801466"/>
                </a:lnTo>
                <a:lnTo>
                  <a:pt x="3553820" y="2843950"/>
                </a:lnTo>
                <a:lnTo>
                  <a:pt x="2732334" y="2843950"/>
                </a:lnTo>
                <a:lnTo>
                  <a:pt x="2705547" y="2895293"/>
                </a:lnTo>
                <a:lnTo>
                  <a:pt x="2297036" y="3600700"/>
                </a:lnTo>
                <a:lnTo>
                  <a:pt x="1038019" y="3600700"/>
                </a:lnTo>
                <a:lnTo>
                  <a:pt x="0" y="1801466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>
            <a:off x="6749519" y="1358157"/>
            <a:ext cx="1634043" cy="1419742"/>
          </a:xfrm>
          <a:custGeom>
            <a:avLst/>
            <a:gdLst>
              <a:gd name="T0" fmla="*/ 183 w 732"/>
              <a:gd name="T1" fmla="*/ 0 h 636"/>
              <a:gd name="T2" fmla="*/ 550 w 732"/>
              <a:gd name="T3" fmla="*/ 0 h 636"/>
              <a:gd name="T4" fmla="*/ 732 w 732"/>
              <a:gd name="T5" fmla="*/ 318 h 636"/>
              <a:gd name="T6" fmla="*/ 550 w 732"/>
              <a:gd name="T7" fmla="*/ 636 h 636"/>
              <a:gd name="T8" fmla="*/ 183 w 732"/>
              <a:gd name="T9" fmla="*/ 636 h 636"/>
              <a:gd name="T10" fmla="*/ 0 w 732"/>
              <a:gd name="T11" fmla="*/ 318 h 636"/>
              <a:gd name="T12" fmla="*/ 183 w 732"/>
              <a:gd name="T13" fmla="*/ 0 h 6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32" h="636">
                <a:moveTo>
                  <a:pt x="183" y="0"/>
                </a:moveTo>
                <a:lnTo>
                  <a:pt x="550" y="0"/>
                </a:lnTo>
                <a:lnTo>
                  <a:pt x="732" y="318"/>
                </a:lnTo>
                <a:lnTo>
                  <a:pt x="550" y="636"/>
                </a:lnTo>
                <a:lnTo>
                  <a:pt x="183" y="636"/>
                </a:lnTo>
                <a:lnTo>
                  <a:pt x="0" y="318"/>
                </a:lnTo>
                <a:lnTo>
                  <a:pt x="183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效率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Freeform 9"/>
          <p:cNvSpPr>
            <a:spLocks/>
          </p:cNvSpPr>
          <p:nvPr/>
        </p:nvSpPr>
        <p:spPr bwMode="auto">
          <a:xfrm>
            <a:off x="10490852" y="4005664"/>
            <a:ext cx="1636276" cy="1419742"/>
          </a:xfrm>
          <a:custGeom>
            <a:avLst/>
            <a:gdLst>
              <a:gd name="T0" fmla="*/ 183 w 733"/>
              <a:gd name="T1" fmla="*/ 0 h 636"/>
              <a:gd name="T2" fmla="*/ 550 w 733"/>
              <a:gd name="T3" fmla="*/ 0 h 636"/>
              <a:gd name="T4" fmla="*/ 733 w 733"/>
              <a:gd name="T5" fmla="*/ 318 h 636"/>
              <a:gd name="T6" fmla="*/ 550 w 733"/>
              <a:gd name="T7" fmla="*/ 636 h 636"/>
              <a:gd name="T8" fmla="*/ 183 w 733"/>
              <a:gd name="T9" fmla="*/ 636 h 636"/>
              <a:gd name="T10" fmla="*/ 0 w 733"/>
              <a:gd name="T11" fmla="*/ 318 h 636"/>
              <a:gd name="T12" fmla="*/ 183 w 733"/>
              <a:gd name="T13" fmla="*/ 0 h 6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33" h="636">
                <a:moveTo>
                  <a:pt x="183" y="0"/>
                </a:moveTo>
                <a:lnTo>
                  <a:pt x="550" y="0"/>
                </a:lnTo>
                <a:lnTo>
                  <a:pt x="733" y="318"/>
                </a:lnTo>
                <a:lnTo>
                  <a:pt x="550" y="636"/>
                </a:lnTo>
                <a:lnTo>
                  <a:pt x="183" y="636"/>
                </a:lnTo>
                <a:lnTo>
                  <a:pt x="0" y="318"/>
                </a:lnTo>
                <a:lnTo>
                  <a:pt x="183" y="0"/>
                </a:lnTo>
                <a:close/>
              </a:path>
            </a:pathLst>
          </a:custGeom>
          <a:solidFill>
            <a:srgbClr val="2FA3A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成功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259"/>
          <p:cNvSpPr>
            <a:spLocks noChangeArrowheads="1"/>
          </p:cNvSpPr>
          <p:nvPr/>
        </p:nvSpPr>
        <p:spPr bwMode="auto">
          <a:xfrm>
            <a:off x="1157712" y="4047730"/>
            <a:ext cx="6063751" cy="763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JOB SUMMARY DATA REPORT PPT</a:t>
            </a:r>
          </a:p>
          <a:p>
            <a:pPr>
              <a:buNone/>
            </a:pPr>
            <a:r>
              <a:rPr lang="zh-CN" altLang="en-US" sz="1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会议报告 </a:t>
            </a:r>
            <a:r>
              <a:rPr lang="en-US" altLang="zh-CN" sz="1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zh-CN" altLang="en-US" sz="1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座谈交流 </a:t>
            </a:r>
            <a:r>
              <a:rPr lang="en-US" altLang="zh-CN" sz="1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zh-CN" altLang="en-US" sz="1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工作总结 </a:t>
            </a:r>
            <a:r>
              <a:rPr lang="en-US" altLang="zh-CN" sz="1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zh-CN" altLang="en-US" sz="1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工作汇报</a:t>
            </a:r>
            <a:endParaRPr lang="en-US" altLang="zh-CN" sz="1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1157713" y="3178449"/>
            <a:ext cx="6495798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60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企业宣传</a:t>
            </a:r>
            <a:r>
              <a:rPr lang="zh-CN" altLang="en-US" sz="44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公司介绍</a:t>
            </a:r>
            <a:r>
              <a:rPr lang="en-US" altLang="zh-CN" sz="44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PPT</a:t>
            </a:r>
            <a:endParaRPr lang="en-US" altLang="zh-CN" sz="44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1157714" y="5492133"/>
            <a:ext cx="4407566" cy="28814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108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PPT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  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1PPT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7" name="Freeform 9"/>
          <p:cNvSpPr>
            <a:spLocks/>
          </p:cNvSpPr>
          <p:nvPr/>
        </p:nvSpPr>
        <p:spPr bwMode="auto">
          <a:xfrm>
            <a:off x="10461823" y="231949"/>
            <a:ext cx="1636276" cy="1419742"/>
          </a:xfrm>
          <a:custGeom>
            <a:avLst/>
            <a:gdLst>
              <a:gd name="T0" fmla="*/ 183 w 733"/>
              <a:gd name="T1" fmla="*/ 0 h 636"/>
              <a:gd name="T2" fmla="*/ 550 w 733"/>
              <a:gd name="T3" fmla="*/ 0 h 636"/>
              <a:gd name="T4" fmla="*/ 733 w 733"/>
              <a:gd name="T5" fmla="*/ 318 h 636"/>
              <a:gd name="T6" fmla="*/ 550 w 733"/>
              <a:gd name="T7" fmla="*/ 636 h 636"/>
              <a:gd name="T8" fmla="*/ 183 w 733"/>
              <a:gd name="T9" fmla="*/ 636 h 636"/>
              <a:gd name="T10" fmla="*/ 0 w 733"/>
              <a:gd name="T11" fmla="*/ 318 h 636"/>
              <a:gd name="T12" fmla="*/ 183 w 733"/>
              <a:gd name="T13" fmla="*/ 0 h 6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33" h="636">
                <a:moveTo>
                  <a:pt x="183" y="0"/>
                </a:moveTo>
                <a:lnTo>
                  <a:pt x="550" y="0"/>
                </a:lnTo>
                <a:lnTo>
                  <a:pt x="733" y="318"/>
                </a:lnTo>
                <a:lnTo>
                  <a:pt x="550" y="636"/>
                </a:lnTo>
                <a:lnTo>
                  <a:pt x="183" y="636"/>
                </a:lnTo>
                <a:lnTo>
                  <a:pt x="0" y="318"/>
                </a:lnTo>
                <a:lnTo>
                  <a:pt x="183" y="0"/>
                </a:lnTo>
                <a:close/>
              </a:path>
            </a:pathLst>
          </a:custGeom>
          <a:solidFill>
            <a:srgbClr val="2FA3A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团队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1593320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50"/>
                            </p:stCondLst>
                            <p:childTnLst>
                              <p:par>
                                <p:cTn id="5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1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50"/>
                            </p:stCondLst>
                            <p:childTnLst>
                              <p:par>
                                <p:cTn id="5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1" grpId="0" animBg="1"/>
      <p:bldP spid="13" grpId="0" animBg="1"/>
      <p:bldP spid="6" grpId="0"/>
      <p:bldP spid="6" grpId="1"/>
      <p:bldP spid="7" grpId="0"/>
      <p:bldP spid="7" grpId="1"/>
      <p:bldP spid="8" grpId="0"/>
      <p:bldP spid="1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55"/>
          <p:cNvGrpSpPr/>
          <p:nvPr/>
        </p:nvGrpSpPr>
        <p:grpSpPr>
          <a:xfrm>
            <a:off x="1575380" y="2616525"/>
            <a:ext cx="5176130" cy="2982307"/>
            <a:chOff x="803822" y="1016361"/>
            <a:chExt cx="7536357" cy="2044618"/>
          </a:xfrm>
        </p:grpSpPr>
        <p:cxnSp>
          <p:nvCxnSpPr>
            <p:cNvPr id="149" name="Straight Connector 148"/>
            <p:cNvCxnSpPr/>
            <p:nvPr/>
          </p:nvCxnSpPr>
          <p:spPr>
            <a:xfrm>
              <a:off x="803822" y="101636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/>
          </p:nvCxnSpPr>
          <p:spPr>
            <a:xfrm>
              <a:off x="803822" y="135713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>
              <a:off x="803822" y="169790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>
              <a:off x="803822" y="203867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/>
          </p:nvCxnSpPr>
          <p:spPr>
            <a:xfrm>
              <a:off x="803822" y="237944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/>
          </p:nvCxnSpPr>
          <p:spPr>
            <a:xfrm>
              <a:off x="803822" y="272021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/>
          </p:nvCxnSpPr>
          <p:spPr>
            <a:xfrm>
              <a:off x="803822" y="3060979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279"/>
          <p:cNvGrpSpPr/>
          <p:nvPr/>
        </p:nvGrpSpPr>
        <p:grpSpPr>
          <a:xfrm>
            <a:off x="2028556" y="3174810"/>
            <a:ext cx="678703" cy="678698"/>
            <a:chOff x="846989" y="1401020"/>
            <a:chExt cx="877416" cy="877416"/>
          </a:xfrm>
          <a:effectLst/>
        </p:grpSpPr>
        <p:sp>
          <p:nvSpPr>
            <p:cNvPr id="102" name="Teardrop 101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Oval 104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</a:p>
          </p:txBody>
        </p:sp>
      </p:grpSp>
      <p:grpSp>
        <p:nvGrpSpPr>
          <p:cNvPr id="6" name="Group 279"/>
          <p:cNvGrpSpPr/>
          <p:nvPr/>
        </p:nvGrpSpPr>
        <p:grpSpPr>
          <a:xfrm>
            <a:off x="2819507" y="2236715"/>
            <a:ext cx="678703" cy="678698"/>
            <a:chOff x="846989" y="1401020"/>
            <a:chExt cx="877416" cy="877416"/>
          </a:xfrm>
          <a:effectLst/>
        </p:grpSpPr>
        <p:sp>
          <p:nvSpPr>
            <p:cNvPr id="109" name="Teardrop 108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Oval 11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</a:p>
          </p:txBody>
        </p:sp>
      </p:grpSp>
      <p:grpSp>
        <p:nvGrpSpPr>
          <p:cNvPr id="7" name="Group 279"/>
          <p:cNvGrpSpPr/>
          <p:nvPr/>
        </p:nvGrpSpPr>
        <p:grpSpPr>
          <a:xfrm>
            <a:off x="3750035" y="1899397"/>
            <a:ext cx="678703" cy="678698"/>
            <a:chOff x="846989" y="1401020"/>
            <a:chExt cx="877416" cy="877416"/>
          </a:xfrm>
          <a:effectLst/>
        </p:grpSpPr>
        <p:sp>
          <p:nvSpPr>
            <p:cNvPr id="118" name="Teardrop 117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Oval 12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65" name="TextBox 64"/>
          <p:cNvSpPr txBox="1"/>
          <p:nvPr/>
        </p:nvSpPr>
        <p:spPr>
          <a:xfrm>
            <a:off x="2064895" y="5741859"/>
            <a:ext cx="615553" cy="221599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2931779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3798662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Freeform 6"/>
          <p:cNvSpPr>
            <a:spLocks/>
          </p:cNvSpPr>
          <p:nvPr/>
        </p:nvSpPr>
        <p:spPr bwMode="auto">
          <a:xfrm>
            <a:off x="2242485" y="3027263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Freeform 6"/>
          <p:cNvSpPr>
            <a:spLocks/>
          </p:cNvSpPr>
          <p:nvPr/>
        </p:nvSpPr>
        <p:spPr bwMode="auto">
          <a:xfrm>
            <a:off x="3998369" y="3027263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Freeform 6"/>
          <p:cNvSpPr>
            <a:spLocks/>
          </p:cNvSpPr>
          <p:nvPr/>
        </p:nvSpPr>
        <p:spPr bwMode="auto">
          <a:xfrm>
            <a:off x="1678340" y="3987021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Freeform 6"/>
          <p:cNvSpPr>
            <a:spLocks/>
          </p:cNvSpPr>
          <p:nvPr/>
        </p:nvSpPr>
        <p:spPr bwMode="auto">
          <a:xfrm>
            <a:off x="3066998" y="2707344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Freeform 6"/>
          <p:cNvSpPr>
            <a:spLocks/>
          </p:cNvSpPr>
          <p:nvPr/>
        </p:nvSpPr>
        <p:spPr bwMode="auto">
          <a:xfrm>
            <a:off x="4928898" y="3471760"/>
            <a:ext cx="1822613" cy="211485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6" name="Group 279"/>
          <p:cNvGrpSpPr/>
          <p:nvPr/>
        </p:nvGrpSpPr>
        <p:grpSpPr>
          <a:xfrm>
            <a:off x="4577914" y="2232646"/>
            <a:ext cx="678703" cy="678697"/>
            <a:chOff x="846989" y="1401020"/>
            <a:chExt cx="877416" cy="877416"/>
          </a:xfrm>
          <a:effectLst/>
        </p:grpSpPr>
        <p:sp>
          <p:nvSpPr>
            <p:cNvPr id="167" name="Teardrop 166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Oval 167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grpSp>
        <p:nvGrpSpPr>
          <p:cNvPr id="170" name="Group 279"/>
          <p:cNvGrpSpPr/>
          <p:nvPr/>
        </p:nvGrpSpPr>
        <p:grpSpPr>
          <a:xfrm>
            <a:off x="5506410" y="2639753"/>
            <a:ext cx="678703" cy="678697"/>
            <a:chOff x="846989" y="1401020"/>
            <a:chExt cx="877416" cy="877416"/>
          </a:xfrm>
          <a:effectLst/>
        </p:grpSpPr>
        <p:sp>
          <p:nvSpPr>
            <p:cNvPr id="171" name="Teardrop 170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Oval 17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173" name="TextBox 172"/>
          <p:cNvSpPr txBox="1"/>
          <p:nvPr/>
        </p:nvSpPr>
        <p:spPr>
          <a:xfrm>
            <a:off x="4665545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5532430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7" name="Rectangle 164"/>
          <p:cNvSpPr/>
          <p:nvPr/>
        </p:nvSpPr>
        <p:spPr>
          <a:xfrm>
            <a:off x="10350845" y="5198226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169" name="Rectangle 165"/>
          <p:cNvSpPr/>
          <p:nvPr/>
        </p:nvSpPr>
        <p:spPr>
          <a:xfrm>
            <a:off x="10350845" y="4267697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grpSp>
        <p:nvGrpSpPr>
          <p:cNvPr id="175" name="Group 87"/>
          <p:cNvGrpSpPr/>
          <p:nvPr/>
        </p:nvGrpSpPr>
        <p:grpSpPr>
          <a:xfrm>
            <a:off x="7009043" y="5097283"/>
            <a:ext cx="3133741" cy="659261"/>
            <a:chOff x="609600" y="2841943"/>
            <a:chExt cx="2660838" cy="559774"/>
          </a:xfrm>
        </p:grpSpPr>
        <p:grpSp>
          <p:nvGrpSpPr>
            <p:cNvPr id="176" name="Group 184"/>
            <p:cNvGrpSpPr/>
            <p:nvPr/>
          </p:nvGrpSpPr>
          <p:grpSpPr>
            <a:xfrm>
              <a:off x="609600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7" name="Group 184"/>
            <p:cNvGrpSpPr/>
            <p:nvPr/>
          </p:nvGrpSpPr>
          <p:grpSpPr>
            <a:xfrm>
              <a:off x="876277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8" name="Group 184"/>
            <p:cNvGrpSpPr/>
            <p:nvPr/>
          </p:nvGrpSpPr>
          <p:grpSpPr>
            <a:xfrm>
              <a:off x="1142954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9" name="Group 184"/>
            <p:cNvGrpSpPr/>
            <p:nvPr/>
          </p:nvGrpSpPr>
          <p:grpSpPr>
            <a:xfrm>
              <a:off x="1409631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0" name="Group 184"/>
            <p:cNvGrpSpPr/>
            <p:nvPr/>
          </p:nvGrpSpPr>
          <p:grpSpPr>
            <a:xfrm>
              <a:off x="1676308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1" name="Group 184"/>
            <p:cNvGrpSpPr/>
            <p:nvPr/>
          </p:nvGrpSpPr>
          <p:grpSpPr>
            <a:xfrm>
              <a:off x="1942985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2" name="Group 184"/>
            <p:cNvGrpSpPr/>
            <p:nvPr/>
          </p:nvGrpSpPr>
          <p:grpSpPr>
            <a:xfrm>
              <a:off x="2209662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3" name="Group 184"/>
            <p:cNvGrpSpPr/>
            <p:nvPr/>
          </p:nvGrpSpPr>
          <p:grpSpPr>
            <a:xfrm>
              <a:off x="2476339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4" name="Group 184"/>
            <p:cNvGrpSpPr/>
            <p:nvPr/>
          </p:nvGrpSpPr>
          <p:grpSpPr>
            <a:xfrm>
              <a:off x="274301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5" name="Group 184"/>
            <p:cNvGrpSpPr/>
            <p:nvPr/>
          </p:nvGrpSpPr>
          <p:grpSpPr>
            <a:xfrm>
              <a:off x="300969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06" name="Group 212"/>
          <p:cNvGrpSpPr/>
          <p:nvPr/>
        </p:nvGrpSpPr>
        <p:grpSpPr>
          <a:xfrm>
            <a:off x="7054050" y="4174643"/>
            <a:ext cx="3030666" cy="697708"/>
            <a:chOff x="5932686" y="2855964"/>
            <a:chExt cx="2449314" cy="563870"/>
          </a:xfrm>
        </p:grpSpPr>
        <p:grpSp>
          <p:nvGrpSpPr>
            <p:cNvPr id="207" name="Group 179"/>
            <p:cNvGrpSpPr/>
            <p:nvPr/>
          </p:nvGrpSpPr>
          <p:grpSpPr>
            <a:xfrm>
              <a:off x="5932686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Group 179"/>
            <p:cNvGrpSpPr/>
            <p:nvPr/>
          </p:nvGrpSpPr>
          <p:grpSpPr>
            <a:xfrm>
              <a:off x="6180352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Group 179"/>
            <p:cNvGrpSpPr/>
            <p:nvPr/>
          </p:nvGrpSpPr>
          <p:grpSpPr>
            <a:xfrm>
              <a:off x="6428018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Group 179"/>
            <p:cNvGrpSpPr/>
            <p:nvPr/>
          </p:nvGrpSpPr>
          <p:grpSpPr>
            <a:xfrm>
              <a:off x="6675684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1" name="Group 179"/>
            <p:cNvGrpSpPr/>
            <p:nvPr/>
          </p:nvGrpSpPr>
          <p:grpSpPr>
            <a:xfrm>
              <a:off x="6923350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2" name="Group 179"/>
            <p:cNvGrpSpPr/>
            <p:nvPr/>
          </p:nvGrpSpPr>
          <p:grpSpPr>
            <a:xfrm>
              <a:off x="7171017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3" name="Group 179"/>
            <p:cNvGrpSpPr/>
            <p:nvPr/>
          </p:nvGrpSpPr>
          <p:grpSpPr>
            <a:xfrm>
              <a:off x="7418683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4" name="Group 179"/>
            <p:cNvGrpSpPr/>
            <p:nvPr/>
          </p:nvGrpSpPr>
          <p:grpSpPr>
            <a:xfrm>
              <a:off x="766634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5" name="Group 179"/>
            <p:cNvGrpSpPr/>
            <p:nvPr/>
          </p:nvGrpSpPr>
          <p:grpSpPr>
            <a:xfrm>
              <a:off x="7914015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6" name="Group 179"/>
            <p:cNvGrpSpPr/>
            <p:nvPr/>
          </p:nvGrpSpPr>
          <p:grpSpPr>
            <a:xfrm>
              <a:off x="816167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37" name="TextBox 228"/>
          <p:cNvSpPr txBox="1"/>
          <p:nvPr/>
        </p:nvSpPr>
        <p:spPr>
          <a:xfrm>
            <a:off x="7749855" y="2547483"/>
            <a:ext cx="3527513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8" name="TextBox 229"/>
          <p:cNvSpPr txBox="1"/>
          <p:nvPr/>
        </p:nvSpPr>
        <p:spPr>
          <a:xfrm>
            <a:off x="7033656" y="2196931"/>
            <a:ext cx="1883658" cy="25853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9" name="Rectangle 230"/>
          <p:cNvSpPr/>
          <p:nvPr/>
        </p:nvSpPr>
        <p:spPr>
          <a:xfrm>
            <a:off x="7011955" y="2537846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240" name="TextBox 231"/>
          <p:cNvSpPr txBox="1"/>
          <p:nvPr/>
        </p:nvSpPr>
        <p:spPr>
          <a:xfrm>
            <a:off x="7011955" y="3295994"/>
            <a:ext cx="4265413" cy="5782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4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06" name="组合 105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107" name="直接连接符 106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直接连接符 107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1235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5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0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3000"/>
                            </p:stCondLst>
                            <p:childTnLst>
                              <p:par>
                                <p:cTn id="10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500"/>
                            </p:stCondLst>
                            <p:childTnLst>
                              <p:par>
                                <p:cTn id="10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  <p:bldP spid="73" grpId="0"/>
      <p:bldP spid="77" grpId="0"/>
      <p:bldP spid="161" grpId="0" animBg="1"/>
      <p:bldP spid="162" grpId="0" animBg="1"/>
      <p:bldP spid="163" grpId="0" animBg="1"/>
      <p:bldP spid="164" grpId="0" animBg="1"/>
      <p:bldP spid="165" grpId="0" animBg="1"/>
      <p:bldP spid="173" grpId="0"/>
      <p:bldP spid="174" grpId="0"/>
      <p:bldP spid="157" grpId="0"/>
      <p:bldP spid="169" grpId="0"/>
      <p:bldP spid="237" grpId="0"/>
      <p:bldP spid="238" grpId="0"/>
      <p:bldP spid="239" grpId="0"/>
      <p:bldP spid="24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586991" y="2211128"/>
            <a:ext cx="3185359" cy="2408357"/>
            <a:chOff x="580214" y="1561513"/>
            <a:chExt cx="3477939" cy="2629570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12770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180295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247820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315344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382869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10"/>
            <p:cNvSpPr/>
            <p:nvPr/>
          </p:nvSpPr>
          <p:spPr>
            <a:xfrm>
              <a:off x="1127704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127704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127704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127704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127704" y="3235566"/>
              <a:ext cx="1871003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127705" y="2715063"/>
              <a:ext cx="829990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127705" y="2194561"/>
              <a:ext cx="1519310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127704" y="1674058"/>
              <a:ext cx="2461846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984008" y="3868619"/>
              <a:ext cx="28739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616378" y="3868619"/>
              <a:ext cx="37315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599239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923993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248742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80214" y="17004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80214" y="3261915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80214" y="2741412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80214" y="22209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8284576" y="2211128"/>
            <a:ext cx="3185359" cy="2408357"/>
            <a:chOff x="8205912" y="1561513"/>
            <a:chExt cx="3477939" cy="2629570"/>
          </a:xfrm>
        </p:grpSpPr>
        <p:cxnSp>
          <p:nvCxnSpPr>
            <p:cNvPr id="29" name="Straight Connector 28"/>
            <p:cNvCxnSpPr/>
            <p:nvPr/>
          </p:nvCxnSpPr>
          <p:spPr>
            <a:xfrm>
              <a:off x="875340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942865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1010389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1077914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1145439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Rectangle 33"/>
            <p:cNvSpPr/>
            <p:nvPr/>
          </p:nvSpPr>
          <p:spPr>
            <a:xfrm>
              <a:off x="8753402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8753402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8753402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8753402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8753402" y="3235566"/>
              <a:ext cx="1615953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8753403" y="2715063"/>
              <a:ext cx="2290320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8753403" y="2194561"/>
              <a:ext cx="1615952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8753402" y="1674058"/>
              <a:ext cx="2025744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609706" y="3868619"/>
              <a:ext cx="28739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9242076" y="3868619"/>
              <a:ext cx="37315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1224937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0549691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9874440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8205912" y="17004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8205912" y="3261915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8205912" y="2741412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8205912" y="22209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4898879" y="2211128"/>
            <a:ext cx="3185359" cy="2408357"/>
            <a:chOff x="4397488" y="1561513"/>
            <a:chExt cx="3477939" cy="2629570"/>
          </a:xfrm>
        </p:grpSpPr>
        <p:cxnSp>
          <p:nvCxnSpPr>
            <p:cNvPr id="52" name="Straight Connector 51"/>
            <p:cNvCxnSpPr/>
            <p:nvPr/>
          </p:nvCxnSpPr>
          <p:spPr>
            <a:xfrm>
              <a:off x="494497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562022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29547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697072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764597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Rectangle 56"/>
            <p:cNvSpPr/>
            <p:nvPr/>
          </p:nvSpPr>
          <p:spPr>
            <a:xfrm>
              <a:off x="4944978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4944978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944978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944978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4944979" y="3235566"/>
              <a:ext cx="1195754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4944978" y="2715063"/>
              <a:ext cx="2180485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4944978" y="2194561"/>
              <a:ext cx="1856929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4944978" y="1674058"/>
              <a:ext cx="1615953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4801282" y="3868619"/>
              <a:ext cx="28739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5433652" y="3868619"/>
              <a:ext cx="37315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7416513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6741267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6066016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4397488" y="17004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4397488" y="3261915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4397488" y="2741412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4397488" y="22209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77" name="TextBox 76"/>
          <p:cNvSpPr txBox="1"/>
          <p:nvPr/>
        </p:nvSpPr>
        <p:spPr>
          <a:xfrm>
            <a:off x="2096671" y="5022448"/>
            <a:ext cx="1663440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5408559" y="5022448"/>
            <a:ext cx="1663440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8794256" y="5022448"/>
            <a:ext cx="1663440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2096671" y="5314849"/>
            <a:ext cx="2436496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5408559" y="5314849"/>
            <a:ext cx="2436496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8794256" y="5314849"/>
            <a:ext cx="2436496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3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4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85" name="组合 84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86" name="直接连接符 85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接连接符 86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70201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78" grpId="0"/>
      <p:bldP spid="79" grpId="0"/>
      <p:bldP spid="80" grpId="0"/>
      <p:bldP spid="81" grpId="0"/>
      <p:bldP spid="8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017817" y="1538566"/>
            <a:ext cx="3284566" cy="4853182"/>
            <a:chOff x="1912729" y="1458758"/>
            <a:chExt cx="3510756" cy="5187394"/>
          </a:xfrm>
        </p:grpSpPr>
        <p:grpSp>
          <p:nvGrpSpPr>
            <p:cNvPr id="5" name="Group 4"/>
            <p:cNvGrpSpPr/>
            <p:nvPr/>
          </p:nvGrpSpPr>
          <p:grpSpPr>
            <a:xfrm>
              <a:off x="1972256" y="1458758"/>
              <a:ext cx="292103" cy="5187394"/>
              <a:chOff x="1374772" y="1213680"/>
              <a:chExt cx="274322" cy="5187394"/>
            </a:xfrm>
          </p:grpSpPr>
          <p:sp>
            <p:nvSpPr>
              <p:cNvPr id="22" name="Pentagon 21"/>
              <p:cNvSpPr/>
              <p:nvPr/>
            </p:nvSpPr>
            <p:spPr>
              <a:xfrm rot="5400000">
                <a:off x="1103752" y="5857228"/>
                <a:ext cx="814866" cy="272825"/>
              </a:xfrm>
              <a:prstGeom prst="homePlate">
                <a:avLst>
                  <a:gd name="adj" fmla="val 281623"/>
                </a:avLst>
              </a:prstGeom>
              <a:gradFill flip="none" rotWithShape="1">
                <a:gsLst>
                  <a:gs pos="100000">
                    <a:srgbClr val="B88954"/>
                  </a:gs>
                  <a:gs pos="0">
                    <a:srgbClr val="E1C9AF"/>
                  </a:gs>
                </a:gsLst>
                <a:lin ang="54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Rectangle 5"/>
              <p:cNvSpPr/>
              <p:nvPr/>
            </p:nvSpPr>
            <p:spPr>
              <a:xfrm>
                <a:off x="1374774" y="2007666"/>
                <a:ext cx="273845" cy="3776859"/>
              </a:xfrm>
              <a:custGeom>
                <a:avLst/>
                <a:gdLst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0 w 272825"/>
                  <a:gd name="connsiteY4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1 w 272825"/>
                  <a:gd name="connsiteY4" fmla="*/ 3609974 h 3776662"/>
                  <a:gd name="connsiteX5" fmla="*/ 0 w 272825"/>
                  <a:gd name="connsiteY5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57151 w 272825"/>
                  <a:gd name="connsiteY3" fmla="*/ 3776661 h 3776662"/>
                  <a:gd name="connsiteX4" fmla="*/ 0 w 272825"/>
                  <a:gd name="connsiteY4" fmla="*/ 3776662 h 3776662"/>
                  <a:gd name="connsiteX5" fmla="*/ 1 w 272825"/>
                  <a:gd name="connsiteY5" fmla="*/ 3609974 h 3776662"/>
                  <a:gd name="connsiteX6" fmla="*/ 0 w 272825"/>
                  <a:gd name="connsiteY6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57151 w 272825"/>
                  <a:gd name="connsiteY4" fmla="*/ 3776661 h 3776662"/>
                  <a:gd name="connsiteX5" fmla="*/ 0 w 272825"/>
                  <a:gd name="connsiteY5" fmla="*/ 3776662 h 3776662"/>
                  <a:gd name="connsiteX6" fmla="*/ 1 w 272825"/>
                  <a:gd name="connsiteY6" fmla="*/ 3609974 h 3776662"/>
                  <a:gd name="connsiteX7" fmla="*/ 0 w 272825"/>
                  <a:gd name="connsiteY7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107157 w 272825"/>
                  <a:gd name="connsiteY4" fmla="*/ 3774280 h 3776662"/>
                  <a:gd name="connsiteX5" fmla="*/ 57151 w 272825"/>
                  <a:gd name="connsiteY5" fmla="*/ 3776661 h 3776662"/>
                  <a:gd name="connsiteX6" fmla="*/ 0 w 272825"/>
                  <a:gd name="connsiteY6" fmla="*/ 3776662 h 3776662"/>
                  <a:gd name="connsiteX7" fmla="*/ 1 w 272825"/>
                  <a:gd name="connsiteY7" fmla="*/ 3609974 h 3776662"/>
                  <a:gd name="connsiteX8" fmla="*/ 0 w 272825"/>
                  <a:gd name="connsiteY8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21457 w 272825"/>
                  <a:gd name="connsiteY3" fmla="*/ 3774280 h 3776662"/>
                  <a:gd name="connsiteX4" fmla="*/ 166689 w 272825"/>
                  <a:gd name="connsiteY4" fmla="*/ 3776661 h 3776662"/>
                  <a:gd name="connsiteX5" fmla="*/ 107157 w 272825"/>
                  <a:gd name="connsiteY5" fmla="*/ 3774280 h 3776662"/>
                  <a:gd name="connsiteX6" fmla="*/ 57151 w 272825"/>
                  <a:gd name="connsiteY6" fmla="*/ 3776661 h 3776662"/>
                  <a:gd name="connsiteX7" fmla="*/ 0 w 272825"/>
                  <a:gd name="connsiteY7" fmla="*/ 3776662 h 3776662"/>
                  <a:gd name="connsiteX8" fmla="*/ 1 w 272825"/>
                  <a:gd name="connsiteY8" fmla="*/ 3609974 h 3776662"/>
                  <a:gd name="connsiteX9" fmla="*/ 0 w 272825"/>
                  <a:gd name="connsiteY9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52414 w 272825"/>
                  <a:gd name="connsiteY3" fmla="*/ 3776661 h 3776662"/>
                  <a:gd name="connsiteX4" fmla="*/ 221457 w 272825"/>
                  <a:gd name="connsiteY4" fmla="*/ 3774280 h 3776662"/>
                  <a:gd name="connsiteX5" fmla="*/ 166689 w 272825"/>
                  <a:gd name="connsiteY5" fmla="*/ 3776661 h 3776662"/>
                  <a:gd name="connsiteX6" fmla="*/ 107157 w 272825"/>
                  <a:gd name="connsiteY6" fmla="*/ 3774280 h 3776662"/>
                  <a:gd name="connsiteX7" fmla="*/ 57151 w 272825"/>
                  <a:gd name="connsiteY7" fmla="*/ 3776661 h 3776662"/>
                  <a:gd name="connsiteX8" fmla="*/ 0 w 272825"/>
                  <a:gd name="connsiteY8" fmla="*/ 3776662 h 3776662"/>
                  <a:gd name="connsiteX9" fmla="*/ 1 w 272825"/>
                  <a:gd name="connsiteY9" fmla="*/ 3609974 h 3776662"/>
                  <a:gd name="connsiteX10" fmla="*/ 0 w 272825"/>
                  <a:gd name="connsiteY10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72825 w 273845"/>
                  <a:gd name="connsiteY3" fmla="*/ 3776662 h 3776662"/>
                  <a:gd name="connsiteX4" fmla="*/ 252414 w 273845"/>
                  <a:gd name="connsiteY4" fmla="*/ 3776661 h 3776662"/>
                  <a:gd name="connsiteX5" fmla="*/ 221457 w 273845"/>
                  <a:gd name="connsiteY5" fmla="*/ 3774280 h 3776662"/>
                  <a:gd name="connsiteX6" fmla="*/ 166689 w 273845"/>
                  <a:gd name="connsiteY6" fmla="*/ 3776661 h 3776662"/>
                  <a:gd name="connsiteX7" fmla="*/ 107157 w 273845"/>
                  <a:gd name="connsiteY7" fmla="*/ 3774280 h 3776662"/>
                  <a:gd name="connsiteX8" fmla="*/ 57151 w 273845"/>
                  <a:gd name="connsiteY8" fmla="*/ 3776661 h 3776662"/>
                  <a:gd name="connsiteX9" fmla="*/ 0 w 273845"/>
                  <a:gd name="connsiteY9" fmla="*/ 3776662 h 3776662"/>
                  <a:gd name="connsiteX10" fmla="*/ 1 w 273845"/>
                  <a:gd name="connsiteY10" fmla="*/ 3609974 h 3776662"/>
                  <a:gd name="connsiteX11" fmla="*/ 0 w 273845"/>
                  <a:gd name="connsiteY11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52414 w 273845"/>
                  <a:gd name="connsiteY3" fmla="*/ 3776661 h 3776662"/>
                  <a:gd name="connsiteX4" fmla="*/ 221457 w 273845"/>
                  <a:gd name="connsiteY4" fmla="*/ 3774280 h 3776662"/>
                  <a:gd name="connsiteX5" fmla="*/ 166689 w 273845"/>
                  <a:gd name="connsiteY5" fmla="*/ 3776661 h 3776662"/>
                  <a:gd name="connsiteX6" fmla="*/ 107157 w 273845"/>
                  <a:gd name="connsiteY6" fmla="*/ 3774280 h 3776662"/>
                  <a:gd name="connsiteX7" fmla="*/ 57151 w 273845"/>
                  <a:gd name="connsiteY7" fmla="*/ 3776661 h 3776662"/>
                  <a:gd name="connsiteX8" fmla="*/ 0 w 273845"/>
                  <a:gd name="connsiteY8" fmla="*/ 3776662 h 3776662"/>
                  <a:gd name="connsiteX9" fmla="*/ 1 w 273845"/>
                  <a:gd name="connsiteY9" fmla="*/ 3609974 h 3776662"/>
                  <a:gd name="connsiteX10" fmla="*/ 0 w 273845"/>
                  <a:gd name="connsiteY10" fmla="*/ 0 h 3776662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7157 w 273845"/>
                  <a:gd name="connsiteY6" fmla="*/ 3774280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0032 w 273845"/>
                  <a:gd name="connsiteY3" fmla="*/ 3695699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845" h="3776859">
                    <a:moveTo>
                      <a:pt x="0" y="0"/>
                    </a:moveTo>
                    <a:lnTo>
                      <a:pt x="272825" y="0"/>
                    </a:lnTo>
                    <a:lnTo>
                      <a:pt x="273845" y="3581399"/>
                    </a:lnTo>
                    <a:cubicBezTo>
                      <a:pt x="269876" y="3659980"/>
                      <a:pt x="258763" y="3688555"/>
                      <a:pt x="245270" y="3702843"/>
                    </a:cubicBezTo>
                    <a:cubicBezTo>
                      <a:pt x="228204" y="3675061"/>
                      <a:pt x="236936" y="3619101"/>
                      <a:pt x="223839" y="3631404"/>
                    </a:cubicBezTo>
                    <a:cubicBezTo>
                      <a:pt x="210742" y="3643707"/>
                      <a:pt x="186533" y="3771105"/>
                      <a:pt x="166689" y="3776661"/>
                    </a:cubicBezTo>
                    <a:cubicBezTo>
                      <a:pt x="146845" y="3782217"/>
                      <a:pt x="123032" y="3669109"/>
                      <a:pt x="104776" y="3664743"/>
                    </a:cubicBezTo>
                    <a:cubicBezTo>
                      <a:pt x="86520" y="3660377"/>
                      <a:pt x="74614" y="3759595"/>
                      <a:pt x="57151" y="3750467"/>
                    </a:cubicBezTo>
                    <a:cubicBezTo>
                      <a:pt x="28576" y="3725068"/>
                      <a:pt x="9527" y="3661568"/>
                      <a:pt x="1" y="3609974"/>
                    </a:cubicBezTo>
                    <a:cubicBezTo>
                      <a:pt x="1" y="2406649"/>
                      <a:pt x="0" y="1203325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83000">
                    <a:schemeClr val="tx2"/>
                  </a:gs>
                  <a:gs pos="82000">
                    <a:schemeClr val="tx2"/>
                  </a:gs>
                  <a:gs pos="34000">
                    <a:schemeClr val="tx2">
                      <a:lumMod val="75000"/>
                    </a:schemeClr>
                  </a:gs>
                  <a:gs pos="0">
                    <a:schemeClr val="tx2"/>
                  </a:gs>
                  <a:gs pos="38000">
                    <a:schemeClr val="tx2"/>
                  </a:gs>
                  <a:gs pos="100000">
                    <a:schemeClr val="tx2"/>
                  </a:gs>
                </a:gsLst>
                <a:lin ang="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1374774" y="1417118"/>
                <a:ext cx="272825" cy="59055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27000">
                    <a:srgbClr val="F2F2F2">
                      <a:lumMod val="0"/>
                      <a:lumOff val="100000"/>
                    </a:srgbClr>
                  </a:gs>
                  <a:gs pos="100000">
                    <a:schemeClr val="bg1">
                      <a:lumMod val="50000"/>
                    </a:schemeClr>
                  </a:gs>
                </a:gsLst>
                <a:lin ang="108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404710" y="1213680"/>
                <a:ext cx="212954" cy="203438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 rot="5400000">
                <a:off x="1396885" y="6250198"/>
                <a:ext cx="228600" cy="73152"/>
              </a:xfrm>
              <a:custGeom>
                <a:avLst/>
                <a:gdLst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6544" h="70612">
                    <a:moveTo>
                      <a:pt x="0" y="35306"/>
                    </a:moveTo>
                    <a:cubicBezTo>
                      <a:pt x="1521" y="15316"/>
                      <a:pt x="12805" y="4576"/>
                      <a:pt x="27685" y="0"/>
                    </a:cubicBezTo>
                    <a:lnTo>
                      <a:pt x="226544" y="35306"/>
                    </a:lnTo>
                    <a:lnTo>
                      <a:pt x="27685" y="70612"/>
                    </a:lnTo>
                    <a:cubicBezTo>
                      <a:pt x="11264" y="65009"/>
                      <a:pt x="1007" y="52726"/>
                      <a:pt x="0" y="35306"/>
                    </a:cubicBezTo>
                    <a:close/>
                  </a:path>
                </a:pathLst>
              </a:custGeom>
              <a:solidFill>
                <a:srgbClr val="4C504C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>
                <a:off x="1374774" y="148664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1374774" y="1562425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1374774" y="1638202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1374774" y="1713979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1374774" y="1789756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1374774" y="1865533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1374774" y="194130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rapezoid 5"/>
            <p:cNvSpPr/>
            <p:nvPr/>
          </p:nvSpPr>
          <p:spPr>
            <a:xfrm rot="16200000">
              <a:off x="1594832" y="5341831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2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rapezoid 6"/>
            <p:cNvSpPr/>
            <p:nvPr/>
          </p:nvSpPr>
          <p:spPr>
            <a:xfrm rot="16200000">
              <a:off x="1594832" y="4439533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5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rapezoid 7"/>
            <p:cNvSpPr/>
            <p:nvPr/>
          </p:nvSpPr>
          <p:spPr>
            <a:xfrm rot="16200000">
              <a:off x="1594832" y="3537234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4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rapezoid 8"/>
            <p:cNvSpPr/>
            <p:nvPr/>
          </p:nvSpPr>
          <p:spPr>
            <a:xfrm rot="16200000">
              <a:off x="1594832" y="2634935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3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Pentagon 9"/>
            <p:cNvSpPr/>
            <p:nvPr/>
          </p:nvSpPr>
          <p:spPr>
            <a:xfrm>
              <a:off x="1912729" y="2359899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Pentagon 10"/>
            <p:cNvSpPr/>
            <p:nvPr/>
          </p:nvSpPr>
          <p:spPr>
            <a:xfrm>
              <a:off x="1912729" y="3262198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Pentagon 11"/>
            <p:cNvSpPr/>
            <p:nvPr/>
          </p:nvSpPr>
          <p:spPr>
            <a:xfrm>
              <a:off x="1912729" y="4164497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3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Pentagon 12"/>
            <p:cNvSpPr/>
            <p:nvPr/>
          </p:nvSpPr>
          <p:spPr>
            <a:xfrm>
              <a:off x="1912729" y="5066795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4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679704" y="2509740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8"/>
            <p:cNvSpPr txBox="1"/>
            <p:nvPr/>
          </p:nvSpPr>
          <p:spPr>
            <a:xfrm>
              <a:off x="1944843" y="2478964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36" name="TextBox 191"/>
            <p:cNvSpPr txBox="1"/>
            <p:nvPr/>
          </p:nvSpPr>
          <p:spPr>
            <a:xfrm>
              <a:off x="1944843" y="3381429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37" name="TextBox 192"/>
            <p:cNvSpPr txBox="1"/>
            <p:nvPr/>
          </p:nvSpPr>
          <p:spPr>
            <a:xfrm>
              <a:off x="1944843" y="4283895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38" name="TextBox 193"/>
            <p:cNvSpPr txBox="1"/>
            <p:nvPr/>
          </p:nvSpPr>
          <p:spPr>
            <a:xfrm>
              <a:off x="1944843" y="5186362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679704" y="3412206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679704" y="4314672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679704" y="5214753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5868972" y="201186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868972" y="2354521"/>
            <a:ext cx="437774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Donut 44"/>
          <p:cNvSpPr/>
          <p:nvPr/>
        </p:nvSpPr>
        <p:spPr>
          <a:xfrm>
            <a:off x="5937233" y="330177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142990" y="349921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46"/>
          <p:cNvSpPr>
            <a:spLocks noEditPoints="1"/>
          </p:cNvSpPr>
          <p:nvPr/>
        </p:nvSpPr>
        <p:spPr bwMode="auto">
          <a:xfrm>
            <a:off x="6114638" y="5024359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47"/>
          <p:cNvSpPr>
            <a:spLocks noEditPoints="1"/>
          </p:cNvSpPr>
          <p:nvPr/>
        </p:nvSpPr>
        <p:spPr bwMode="auto">
          <a:xfrm>
            <a:off x="8854192" y="502183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48"/>
          <p:cNvSpPr>
            <a:spLocks noEditPoints="1"/>
          </p:cNvSpPr>
          <p:nvPr/>
        </p:nvSpPr>
        <p:spPr bwMode="auto">
          <a:xfrm>
            <a:off x="8844060" y="351207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Donut 49"/>
          <p:cNvSpPr/>
          <p:nvPr/>
        </p:nvSpPr>
        <p:spPr>
          <a:xfrm>
            <a:off x="8610636" y="4818814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Donut 50"/>
          <p:cNvSpPr/>
          <p:nvPr/>
        </p:nvSpPr>
        <p:spPr>
          <a:xfrm>
            <a:off x="5931813" y="481896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Donut 51"/>
          <p:cNvSpPr/>
          <p:nvPr/>
        </p:nvSpPr>
        <p:spPr>
          <a:xfrm>
            <a:off x="8604931" y="330177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654485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596777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283439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282082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654485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596777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9340944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9284396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5884114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884114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8548425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8542297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7" name="组合 66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68" name="直接连接符 67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35298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500"/>
                            </p:stCondLst>
                            <p:childTnLst>
                              <p:par>
                                <p:cTn id="10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238716" y="3493244"/>
            <a:ext cx="4381321" cy="970023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4" tIns="36362" rIns="72724" bIns="36362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5161401" y="3624182"/>
            <a:ext cx="2535951" cy="70814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r>
              <a:rPr lang="en-US" altLang="zh-CN" sz="14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508565" y="4646915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41" lvl="1" indent="-171441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37918" y="4646915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41" lvl="1" indent="-171441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508565" y="4916557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41" lvl="1" indent="-171441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37918" y="4916557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41" lvl="1" indent="-171441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5743707" y="1771402"/>
            <a:ext cx="1371336" cy="1590752"/>
            <a:chOff x="1319382" y="150709"/>
            <a:chExt cx="1489821" cy="1728192"/>
          </a:xfrm>
          <a:effectLst>
            <a:outerShdw blurRad="1905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4" name="六边形 13"/>
            <p:cNvSpPr/>
            <p:nvPr/>
          </p:nvSpPr>
          <p:spPr>
            <a:xfrm rot="5400000">
              <a:off x="1200197" y="269894"/>
              <a:ext cx="1728192" cy="1489821"/>
            </a:xfrm>
            <a:prstGeom prst="hexagon">
              <a:avLst/>
            </a:prstGeom>
            <a:gradFill flip="none" rotWithShape="1">
              <a:gsLst>
                <a:gs pos="100000">
                  <a:schemeClr val="bg1"/>
                </a:gs>
                <a:gs pos="0">
                  <a:schemeClr val="bg1">
                    <a:lumMod val="75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15" name="六边形 14"/>
            <p:cNvSpPr/>
            <p:nvPr/>
          </p:nvSpPr>
          <p:spPr>
            <a:xfrm rot="5400000">
              <a:off x="1300555" y="356409"/>
              <a:ext cx="1527476" cy="1316790"/>
            </a:xfrm>
            <a:prstGeom prst="hexagon">
              <a:avLst/>
            </a:prstGeom>
            <a:gradFill flip="none" rotWithShape="1">
              <a:gsLst>
                <a:gs pos="48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16" name="矩形 259"/>
            <p:cNvSpPr>
              <a:spLocks noChangeArrowheads="1"/>
            </p:cNvSpPr>
            <p:nvPr/>
          </p:nvSpPr>
          <p:spPr bwMode="auto">
            <a:xfrm>
              <a:off x="1457602" y="460806"/>
              <a:ext cx="1213382" cy="11032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en-US" altLang="zh-CN" sz="6599" b="1" cap="all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03</a:t>
              </a:r>
              <a:endParaRPr lang="zh-CN" altLang="en-US" sz="6599" i="1" cap="all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7895322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4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8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9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2" fill="hold">
                          <p:stCondLst>
                            <p:cond delay="indefinite"/>
                          </p:stCondLst>
                          <p:childTnLst>
                            <p:par>
                              <p:cTn id="2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5" grpId="0"/>
          <p:bldP spid="9" grpId="0"/>
          <p:bldP spid="10" grpId="0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4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8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9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2" fill="hold">
                          <p:stCondLst>
                            <p:cond delay="indefinite"/>
                          </p:stCondLst>
                          <p:childTnLst>
                            <p:par>
                              <p:cTn id="2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5" grpId="0"/>
          <p:bldP spid="9" grpId="0"/>
          <p:bldP spid="10" grpId="0"/>
          <p:bldP spid="11" grpId="0"/>
          <p:bldP spid="12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294547" y="1117027"/>
            <a:ext cx="4028238" cy="2890627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415256" y="1117027"/>
            <a:ext cx="4028238" cy="2890627"/>
          </a:xfrm>
          <a:prstGeom prst="rect">
            <a:avLst/>
          </a:prstGeom>
          <a:solidFill>
            <a:schemeClr val="accent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535965" y="1117027"/>
            <a:ext cx="4028238" cy="2890627"/>
          </a:xfrm>
          <a:prstGeom prst="rect">
            <a:avLst/>
          </a:prstGeom>
          <a:blipFill dpi="0" rotWithShape="1">
            <a:blip r:embed="rId4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94547" y="4082786"/>
            <a:ext cx="4028238" cy="289062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415256" y="4082786"/>
            <a:ext cx="4028238" cy="2890627"/>
          </a:xfrm>
          <a:prstGeom prst="rect">
            <a:avLst/>
          </a:prstGeom>
          <a:blipFill dpi="0" rotWithShape="1">
            <a:blip r:embed="rId5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8535965" y="4082785"/>
            <a:ext cx="4028238" cy="2890627"/>
          </a:xfrm>
          <a:prstGeom prst="rect">
            <a:avLst/>
          </a:prstGeom>
          <a:solidFill>
            <a:schemeClr val="accent3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3"/>
          <p:cNvSpPr>
            <a:spLocks noChangeArrowheads="1"/>
          </p:cNvSpPr>
          <p:nvPr/>
        </p:nvSpPr>
        <p:spPr bwMode="auto">
          <a:xfrm>
            <a:off x="5038058" y="1764351"/>
            <a:ext cx="2754535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3"/>
          <p:cNvSpPr>
            <a:spLocks noChangeArrowheads="1"/>
          </p:cNvSpPr>
          <p:nvPr/>
        </p:nvSpPr>
        <p:spPr bwMode="auto">
          <a:xfrm>
            <a:off x="867276" y="4847534"/>
            <a:ext cx="2753787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3"/>
          <p:cNvSpPr>
            <a:spLocks noChangeArrowheads="1"/>
          </p:cNvSpPr>
          <p:nvPr/>
        </p:nvSpPr>
        <p:spPr bwMode="auto">
          <a:xfrm>
            <a:off x="9209588" y="4847534"/>
            <a:ext cx="2836361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矩形 32"/>
          <p:cNvSpPr/>
          <p:nvPr/>
        </p:nvSpPr>
        <p:spPr>
          <a:xfrm flipH="1">
            <a:off x="4415256" y="3040294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矩形 32"/>
          <p:cNvSpPr/>
          <p:nvPr/>
        </p:nvSpPr>
        <p:spPr>
          <a:xfrm>
            <a:off x="3391426" y="6006054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矩形 32"/>
          <p:cNvSpPr/>
          <p:nvPr/>
        </p:nvSpPr>
        <p:spPr>
          <a:xfrm rot="16200000">
            <a:off x="8553966" y="4064786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26" name="直接连接符 25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27309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000"/>
                            </p:stCondLst>
                            <p:childTnLst>
                              <p:par>
                                <p:cTn id="8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500"/>
                            </p:stCondLst>
                            <p:childTnLst>
                              <p:par>
                                <p:cTn id="9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500"/>
                            </p:stCondLst>
                            <p:childTnLst>
                              <p:par>
                                <p:cTn id="9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4000"/>
                            </p:stCondLst>
                            <p:childTnLst>
                              <p:par>
                                <p:cTn id="10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/>
      <p:bldP spid="20" grpId="0"/>
      <p:bldP spid="21" grpId="0"/>
      <p:bldP spid="22" grpId="0" animBg="1"/>
      <p:bldP spid="23" grpId="0" animBg="1"/>
      <p:bldP spid="2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180903" y="1960141"/>
            <a:ext cx="7897859" cy="2954013"/>
            <a:chOff x="3859486" y="1767172"/>
            <a:chExt cx="7489161" cy="2801149"/>
          </a:xfrm>
        </p:grpSpPr>
        <p:sp>
          <p:nvSpPr>
            <p:cNvPr id="40" name="TextBox 39"/>
            <p:cNvSpPr txBox="1"/>
            <p:nvPr/>
          </p:nvSpPr>
          <p:spPr>
            <a:xfrm>
              <a:off x="6845591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7498295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134812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163858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0738802" y="4258170"/>
              <a:ext cx="609845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100%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479170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8749157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9392533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0078095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4360382" y="4258170"/>
              <a:ext cx="421358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852536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446089" y="18832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4446089" y="1883284"/>
              <a:ext cx="237743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4446089" y="23404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4446089" y="2340484"/>
              <a:ext cx="127253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4446089" y="27976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4446089" y="2797684"/>
              <a:ext cx="92582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4446089" y="32548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4446089" y="3254884"/>
              <a:ext cx="202310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446089" y="37120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446089" y="3712084"/>
              <a:ext cx="171068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6823528" y="1883284"/>
              <a:ext cx="1463039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5718628" y="2340484"/>
              <a:ext cx="162687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5371918" y="2796805"/>
              <a:ext cx="145161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6469198" y="3254884"/>
              <a:ext cx="147447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6156778" y="3712084"/>
              <a:ext cx="132969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8286566" y="1883284"/>
              <a:ext cx="1381763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7345498" y="2340484"/>
              <a:ext cx="3320853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6821623" y="2796805"/>
              <a:ext cx="2116455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7943668" y="3254884"/>
              <a:ext cx="1724661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7486468" y="3712084"/>
              <a:ext cx="1710689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71" name="Straight Connector 70"/>
            <p:cNvCxnSpPr/>
            <p:nvPr/>
          </p:nvCxnSpPr>
          <p:spPr>
            <a:xfrm>
              <a:off x="4446089" y="1767172"/>
              <a:ext cx="0" cy="2412945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Box 71"/>
            <p:cNvSpPr txBox="1"/>
            <p:nvPr/>
          </p:nvSpPr>
          <p:spPr>
            <a:xfrm>
              <a:off x="3859486" y="18533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2015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3859486" y="23105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2014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3859486" y="2766884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2013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3859486" y="32249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2012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3865810" y="3682163"/>
              <a:ext cx="539436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2011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8" name="Oval 77"/>
          <p:cNvSpPr/>
          <p:nvPr/>
        </p:nvSpPr>
        <p:spPr>
          <a:xfrm>
            <a:off x="2746286" y="5383766"/>
            <a:ext cx="307256" cy="30725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117517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2676725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Oval 80"/>
          <p:cNvSpPr/>
          <p:nvPr/>
        </p:nvSpPr>
        <p:spPr>
          <a:xfrm>
            <a:off x="5227465" y="5383766"/>
            <a:ext cx="307256" cy="3072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581493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5157904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Oval 83"/>
          <p:cNvSpPr/>
          <p:nvPr/>
        </p:nvSpPr>
        <p:spPr>
          <a:xfrm>
            <a:off x="7708643" y="5383766"/>
            <a:ext cx="307256" cy="30725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8045469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7639082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88" name="组合 87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89" name="直接连接符 88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接连接符 89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36574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  <p:bldP spid="79" grpId="0"/>
      <p:bldP spid="80" grpId="0"/>
      <p:bldP spid="81" grpId="0" animBg="1"/>
      <p:bldP spid="82" grpId="0"/>
      <p:bldP spid="83" grpId="0"/>
      <p:bldP spid="84" grpId="0" animBg="1"/>
      <p:bldP spid="85" grpId="0"/>
      <p:bldP spid="8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74821" y="1445953"/>
            <a:ext cx="4011895" cy="2450259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74821" y="3946416"/>
            <a:ext cx="4011895" cy="18090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809658" y="5909406"/>
            <a:ext cx="11236161" cy="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prstDash val="sys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12800" y="5971634"/>
            <a:ext cx="11233150" cy="55399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41691" y="4369404"/>
            <a:ext cx="3273278" cy="95410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448819" y="1445953"/>
            <a:ext cx="4011895" cy="2450259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448819" y="3946416"/>
            <a:ext cx="4011895" cy="18090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15693" y="4406338"/>
            <a:ext cx="3273278" cy="95410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0" name="Rectangle 19"/>
          <p:cNvSpPr/>
          <p:nvPr/>
        </p:nvSpPr>
        <p:spPr>
          <a:xfrm>
            <a:off x="8522818" y="1445953"/>
            <a:ext cx="4011895" cy="2450259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522818" y="3946416"/>
            <a:ext cx="4011895" cy="180908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889693" y="4406338"/>
            <a:ext cx="3273278" cy="95410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6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25" name="直接连接符 24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02575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4" grpId="0"/>
      <p:bldP spid="15" grpId="0"/>
      <p:bldP spid="17" grpId="0" animBg="1"/>
      <p:bldP spid="18" grpId="0" animBg="1"/>
      <p:bldP spid="19" grpId="0"/>
      <p:bldP spid="20" grpId="0" animBg="1"/>
      <p:bldP spid="21" grpId="0" animBg="1"/>
      <p:bldP spid="2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5042720" y="3368509"/>
            <a:ext cx="2762008" cy="2496581"/>
            <a:chOff x="3471863" y="2343150"/>
            <a:chExt cx="2197101" cy="1985963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3476626" y="2381250"/>
              <a:ext cx="2192338" cy="1495425"/>
            </a:xfrm>
            <a:custGeom>
              <a:avLst/>
              <a:gdLst/>
              <a:ahLst/>
              <a:cxnLst>
                <a:cxn ang="0">
                  <a:pos x="1202" y="800"/>
                </a:cxn>
                <a:cxn ang="0">
                  <a:pos x="1182" y="820"/>
                </a:cxn>
                <a:cxn ang="0">
                  <a:pos x="20" y="820"/>
                </a:cxn>
                <a:cxn ang="0">
                  <a:pos x="0" y="800"/>
                </a:cxn>
                <a:cxn ang="0">
                  <a:pos x="0" y="20"/>
                </a:cxn>
                <a:cxn ang="0">
                  <a:pos x="20" y="0"/>
                </a:cxn>
                <a:cxn ang="0">
                  <a:pos x="1182" y="0"/>
                </a:cxn>
                <a:cxn ang="0">
                  <a:pos x="1202" y="20"/>
                </a:cxn>
                <a:cxn ang="0">
                  <a:pos x="1202" y="800"/>
                </a:cxn>
              </a:cxnLst>
              <a:rect l="0" t="0" r="r" b="b"/>
              <a:pathLst>
                <a:path w="1202" h="820">
                  <a:moveTo>
                    <a:pt x="1202" y="800"/>
                  </a:moveTo>
                  <a:cubicBezTo>
                    <a:pt x="1202" y="811"/>
                    <a:pt x="1193" y="820"/>
                    <a:pt x="1182" y="820"/>
                  </a:cubicBezTo>
                  <a:cubicBezTo>
                    <a:pt x="20" y="820"/>
                    <a:pt x="20" y="820"/>
                    <a:pt x="20" y="820"/>
                  </a:cubicBezTo>
                  <a:cubicBezTo>
                    <a:pt x="9" y="820"/>
                    <a:pt x="0" y="811"/>
                    <a:pt x="0" y="80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182" y="0"/>
                    <a:pt x="1182" y="0"/>
                    <a:pt x="1182" y="0"/>
                  </a:cubicBezTo>
                  <a:cubicBezTo>
                    <a:pt x="1193" y="0"/>
                    <a:pt x="1202" y="9"/>
                    <a:pt x="1202" y="20"/>
                  </a:cubicBezTo>
                  <a:lnTo>
                    <a:pt x="1202" y="800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563938" y="3713163"/>
              <a:ext cx="2019300" cy="9048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573587" y="2343150"/>
              <a:ext cx="1009650" cy="1460500"/>
            </a:xfrm>
            <a:custGeom>
              <a:avLst/>
              <a:gdLst/>
              <a:ahLst/>
              <a:cxnLst>
                <a:cxn ang="0">
                  <a:pos x="0" y="801"/>
                </a:cxn>
                <a:cxn ang="0">
                  <a:pos x="0" y="73"/>
                </a:cxn>
                <a:cxn ang="0">
                  <a:pos x="1" y="71"/>
                </a:cxn>
                <a:cxn ang="0">
                  <a:pos x="1" y="65"/>
                </a:cxn>
                <a:cxn ang="0">
                  <a:pos x="70" y="0"/>
                </a:cxn>
                <a:cxn ang="0">
                  <a:pos x="554" y="0"/>
                </a:cxn>
                <a:cxn ang="0">
                  <a:pos x="554" y="758"/>
                </a:cxn>
                <a:cxn ang="0">
                  <a:pos x="70" y="758"/>
                </a:cxn>
                <a:cxn ang="0">
                  <a:pos x="0" y="801"/>
                </a:cxn>
              </a:cxnLst>
              <a:rect l="0" t="0" r="r" b="b"/>
              <a:pathLst>
                <a:path w="554" h="801">
                  <a:moveTo>
                    <a:pt x="0" y="801"/>
                  </a:moveTo>
                  <a:cubicBezTo>
                    <a:pt x="0" y="73"/>
                    <a:pt x="0" y="73"/>
                    <a:pt x="0" y="73"/>
                  </a:cubicBezTo>
                  <a:cubicBezTo>
                    <a:pt x="1" y="72"/>
                    <a:pt x="1" y="71"/>
                    <a:pt x="1" y="71"/>
                  </a:cubicBezTo>
                  <a:cubicBezTo>
                    <a:pt x="1" y="69"/>
                    <a:pt x="1" y="67"/>
                    <a:pt x="1" y="65"/>
                  </a:cubicBezTo>
                  <a:cubicBezTo>
                    <a:pt x="4" y="29"/>
                    <a:pt x="34" y="0"/>
                    <a:pt x="70" y="0"/>
                  </a:cubicBezTo>
                  <a:cubicBezTo>
                    <a:pt x="554" y="0"/>
                    <a:pt x="554" y="0"/>
                    <a:pt x="554" y="0"/>
                  </a:cubicBezTo>
                  <a:cubicBezTo>
                    <a:pt x="554" y="758"/>
                    <a:pt x="554" y="758"/>
                    <a:pt x="554" y="758"/>
                  </a:cubicBezTo>
                  <a:cubicBezTo>
                    <a:pt x="70" y="758"/>
                    <a:pt x="70" y="758"/>
                    <a:pt x="70" y="758"/>
                  </a:cubicBezTo>
                  <a:cubicBezTo>
                    <a:pt x="40" y="758"/>
                    <a:pt x="13" y="775"/>
                    <a:pt x="0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563938" y="2343150"/>
              <a:ext cx="1011238" cy="1460500"/>
            </a:xfrm>
            <a:custGeom>
              <a:avLst/>
              <a:gdLst/>
              <a:ahLst/>
              <a:cxnLst>
                <a:cxn ang="0">
                  <a:pos x="554" y="801"/>
                </a:cxn>
                <a:cxn ang="0">
                  <a:pos x="554" y="73"/>
                </a:cxn>
                <a:cxn ang="0">
                  <a:pos x="553" y="71"/>
                </a:cxn>
                <a:cxn ang="0">
                  <a:pos x="553" y="65"/>
                </a:cxn>
                <a:cxn ang="0">
                  <a:pos x="483" y="0"/>
                </a:cxn>
                <a:cxn ang="0">
                  <a:pos x="0" y="0"/>
                </a:cxn>
                <a:cxn ang="0">
                  <a:pos x="0" y="758"/>
                </a:cxn>
                <a:cxn ang="0">
                  <a:pos x="483" y="758"/>
                </a:cxn>
                <a:cxn ang="0">
                  <a:pos x="554" y="801"/>
                </a:cxn>
              </a:cxnLst>
              <a:rect l="0" t="0" r="r" b="b"/>
              <a:pathLst>
                <a:path w="554" h="801">
                  <a:moveTo>
                    <a:pt x="554" y="801"/>
                  </a:moveTo>
                  <a:cubicBezTo>
                    <a:pt x="554" y="73"/>
                    <a:pt x="554" y="73"/>
                    <a:pt x="554" y="73"/>
                  </a:cubicBezTo>
                  <a:cubicBezTo>
                    <a:pt x="553" y="72"/>
                    <a:pt x="553" y="71"/>
                    <a:pt x="553" y="71"/>
                  </a:cubicBezTo>
                  <a:cubicBezTo>
                    <a:pt x="553" y="69"/>
                    <a:pt x="553" y="67"/>
                    <a:pt x="553" y="65"/>
                  </a:cubicBezTo>
                  <a:cubicBezTo>
                    <a:pt x="550" y="29"/>
                    <a:pt x="520" y="0"/>
                    <a:pt x="48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8"/>
                    <a:pt x="0" y="758"/>
                    <a:pt x="0" y="758"/>
                  </a:cubicBezTo>
                  <a:cubicBezTo>
                    <a:pt x="483" y="758"/>
                    <a:pt x="483" y="758"/>
                    <a:pt x="483" y="758"/>
                  </a:cubicBezTo>
                  <a:cubicBezTo>
                    <a:pt x="514" y="758"/>
                    <a:pt x="540" y="775"/>
                    <a:pt x="554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502151" y="2357438"/>
              <a:ext cx="73025" cy="1446213"/>
            </a:xfrm>
            <a:custGeom>
              <a:avLst/>
              <a:gdLst/>
              <a:ahLst/>
              <a:cxnLst>
                <a:cxn ang="0">
                  <a:pos x="39" y="57"/>
                </a:cxn>
                <a:cxn ang="0">
                  <a:pos x="0" y="0"/>
                </a:cxn>
                <a:cxn ang="0">
                  <a:pos x="0" y="756"/>
                </a:cxn>
                <a:cxn ang="0">
                  <a:pos x="40" y="793"/>
                </a:cxn>
                <a:cxn ang="0">
                  <a:pos x="40" y="65"/>
                </a:cxn>
                <a:cxn ang="0">
                  <a:pos x="39" y="63"/>
                </a:cxn>
                <a:cxn ang="0">
                  <a:pos x="39" y="57"/>
                </a:cxn>
              </a:cxnLst>
              <a:rect l="0" t="0" r="r" b="b"/>
              <a:pathLst>
                <a:path w="40" h="793">
                  <a:moveTo>
                    <a:pt x="39" y="57"/>
                  </a:moveTo>
                  <a:cubicBezTo>
                    <a:pt x="37" y="32"/>
                    <a:pt x="22" y="10"/>
                    <a:pt x="0" y="0"/>
                  </a:cubicBezTo>
                  <a:cubicBezTo>
                    <a:pt x="0" y="756"/>
                    <a:pt x="0" y="756"/>
                    <a:pt x="0" y="756"/>
                  </a:cubicBezTo>
                  <a:cubicBezTo>
                    <a:pt x="17" y="764"/>
                    <a:pt x="31" y="776"/>
                    <a:pt x="40" y="793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39" y="64"/>
                    <a:pt x="39" y="63"/>
                    <a:pt x="39" y="63"/>
                  </a:cubicBezTo>
                  <a:cubicBezTo>
                    <a:pt x="39" y="61"/>
                    <a:pt x="39" y="59"/>
                    <a:pt x="39" y="5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4700588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4700588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4700588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4700588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4700588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4700588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3692526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3692526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3692526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3692526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3692526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3692526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548063" y="3338513"/>
              <a:ext cx="928688" cy="917575"/>
            </a:xfrm>
            <a:custGeom>
              <a:avLst/>
              <a:gdLst/>
              <a:ahLst/>
              <a:cxnLst>
                <a:cxn ang="0">
                  <a:pos x="32" y="500"/>
                </a:cxn>
                <a:cxn ang="0">
                  <a:pos x="14" y="489"/>
                </a:cxn>
                <a:cxn ang="0">
                  <a:pos x="15" y="436"/>
                </a:cxn>
                <a:cxn ang="0">
                  <a:pos x="441" y="15"/>
                </a:cxn>
                <a:cxn ang="0">
                  <a:pos x="495" y="15"/>
                </a:cxn>
                <a:cxn ang="0">
                  <a:pos x="494" y="69"/>
                </a:cxn>
                <a:cxn ang="0">
                  <a:pos x="68" y="490"/>
                </a:cxn>
                <a:cxn ang="0">
                  <a:pos x="32" y="500"/>
                </a:cxn>
              </a:cxnLst>
              <a:rect l="0" t="0" r="r" b="b"/>
              <a:pathLst>
                <a:path w="509" h="503">
                  <a:moveTo>
                    <a:pt x="32" y="500"/>
                  </a:moveTo>
                  <a:cubicBezTo>
                    <a:pt x="26" y="498"/>
                    <a:pt x="19" y="495"/>
                    <a:pt x="14" y="489"/>
                  </a:cubicBezTo>
                  <a:cubicBezTo>
                    <a:pt x="0" y="475"/>
                    <a:pt x="0" y="450"/>
                    <a:pt x="15" y="436"/>
                  </a:cubicBezTo>
                  <a:cubicBezTo>
                    <a:pt x="441" y="15"/>
                    <a:pt x="441" y="15"/>
                    <a:pt x="441" y="15"/>
                  </a:cubicBezTo>
                  <a:cubicBezTo>
                    <a:pt x="456" y="0"/>
                    <a:pt x="480" y="0"/>
                    <a:pt x="495" y="15"/>
                  </a:cubicBezTo>
                  <a:cubicBezTo>
                    <a:pt x="509" y="30"/>
                    <a:pt x="509" y="54"/>
                    <a:pt x="494" y="69"/>
                  </a:cubicBezTo>
                  <a:cubicBezTo>
                    <a:pt x="68" y="490"/>
                    <a:pt x="68" y="490"/>
                    <a:pt x="68" y="490"/>
                  </a:cubicBezTo>
                  <a:cubicBezTo>
                    <a:pt x="58" y="499"/>
                    <a:pt x="44" y="503"/>
                    <a:pt x="32" y="50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471863" y="3467100"/>
              <a:ext cx="874713" cy="862013"/>
            </a:xfrm>
            <a:custGeom>
              <a:avLst/>
              <a:gdLst/>
              <a:ahLst/>
              <a:cxnLst>
                <a:cxn ang="0">
                  <a:pos x="65" y="466"/>
                </a:cxn>
                <a:cxn ang="0">
                  <a:pos x="29" y="446"/>
                </a:cxn>
                <a:cxn ang="0">
                  <a:pos x="30" y="339"/>
                </a:cxn>
                <a:cxn ang="0">
                  <a:pos x="343" y="29"/>
                </a:cxn>
                <a:cxn ang="0">
                  <a:pos x="451" y="30"/>
                </a:cxn>
                <a:cxn ang="0">
                  <a:pos x="450" y="137"/>
                </a:cxn>
                <a:cxn ang="0">
                  <a:pos x="137" y="447"/>
                </a:cxn>
                <a:cxn ang="0">
                  <a:pos x="65" y="466"/>
                </a:cxn>
              </a:cxnLst>
              <a:rect l="0" t="0" r="r" b="b"/>
              <a:pathLst>
                <a:path w="480" h="473">
                  <a:moveTo>
                    <a:pt x="65" y="466"/>
                  </a:moveTo>
                  <a:cubicBezTo>
                    <a:pt x="52" y="463"/>
                    <a:pt x="39" y="456"/>
                    <a:pt x="29" y="446"/>
                  </a:cubicBezTo>
                  <a:cubicBezTo>
                    <a:pt x="0" y="416"/>
                    <a:pt x="0" y="368"/>
                    <a:pt x="30" y="339"/>
                  </a:cubicBezTo>
                  <a:cubicBezTo>
                    <a:pt x="343" y="29"/>
                    <a:pt x="343" y="29"/>
                    <a:pt x="343" y="29"/>
                  </a:cubicBezTo>
                  <a:cubicBezTo>
                    <a:pt x="373" y="0"/>
                    <a:pt x="421" y="0"/>
                    <a:pt x="451" y="30"/>
                  </a:cubicBezTo>
                  <a:cubicBezTo>
                    <a:pt x="480" y="60"/>
                    <a:pt x="480" y="108"/>
                    <a:pt x="450" y="137"/>
                  </a:cubicBezTo>
                  <a:cubicBezTo>
                    <a:pt x="137" y="447"/>
                    <a:pt x="137" y="447"/>
                    <a:pt x="137" y="447"/>
                  </a:cubicBezTo>
                  <a:cubicBezTo>
                    <a:pt x="117" y="466"/>
                    <a:pt x="90" y="473"/>
                    <a:pt x="65" y="46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4195763" y="2540000"/>
              <a:ext cx="1084263" cy="1084263"/>
            </a:xfrm>
            <a:custGeom>
              <a:avLst/>
              <a:gdLst/>
              <a:ahLst/>
              <a:cxnLst>
                <a:cxn ang="0">
                  <a:pos x="595" y="299"/>
                </a:cxn>
                <a:cxn ang="0">
                  <a:pos x="370" y="9"/>
                </a:cxn>
                <a:cxn ang="0">
                  <a:pos x="300" y="0"/>
                </a:cxn>
                <a:cxn ang="0">
                  <a:pos x="89" y="86"/>
                </a:cxn>
                <a:cxn ang="0">
                  <a:pos x="1" y="295"/>
                </a:cxn>
                <a:cxn ang="0">
                  <a:pos x="225" y="585"/>
                </a:cxn>
                <a:cxn ang="0">
                  <a:pos x="296" y="594"/>
                </a:cxn>
                <a:cxn ang="0">
                  <a:pos x="506" y="508"/>
                </a:cxn>
                <a:cxn ang="0">
                  <a:pos x="595" y="299"/>
                </a:cxn>
                <a:cxn ang="0">
                  <a:pos x="453" y="454"/>
                </a:cxn>
                <a:cxn ang="0">
                  <a:pos x="296" y="518"/>
                </a:cxn>
                <a:cxn ang="0">
                  <a:pos x="244" y="511"/>
                </a:cxn>
                <a:cxn ang="0">
                  <a:pos x="77" y="296"/>
                </a:cxn>
                <a:cxn ang="0">
                  <a:pos x="143" y="140"/>
                </a:cxn>
                <a:cxn ang="0">
                  <a:pos x="299" y="76"/>
                </a:cxn>
                <a:cxn ang="0">
                  <a:pos x="352" y="83"/>
                </a:cxn>
                <a:cxn ang="0">
                  <a:pos x="519" y="298"/>
                </a:cxn>
                <a:cxn ang="0">
                  <a:pos x="453" y="454"/>
                </a:cxn>
              </a:cxnLst>
              <a:rect l="0" t="0" r="r" b="b"/>
              <a:pathLst>
                <a:path w="595" h="594">
                  <a:moveTo>
                    <a:pt x="595" y="299"/>
                  </a:moveTo>
                  <a:cubicBezTo>
                    <a:pt x="595" y="162"/>
                    <a:pt x="503" y="43"/>
                    <a:pt x="370" y="9"/>
                  </a:cubicBezTo>
                  <a:cubicBezTo>
                    <a:pt x="347" y="3"/>
                    <a:pt x="323" y="0"/>
                    <a:pt x="300" y="0"/>
                  </a:cubicBezTo>
                  <a:cubicBezTo>
                    <a:pt x="220" y="0"/>
                    <a:pt x="146" y="30"/>
                    <a:pt x="89" y="86"/>
                  </a:cubicBezTo>
                  <a:cubicBezTo>
                    <a:pt x="33" y="142"/>
                    <a:pt x="1" y="216"/>
                    <a:pt x="1" y="295"/>
                  </a:cubicBezTo>
                  <a:cubicBezTo>
                    <a:pt x="0" y="432"/>
                    <a:pt x="92" y="552"/>
                    <a:pt x="225" y="585"/>
                  </a:cubicBezTo>
                  <a:cubicBezTo>
                    <a:pt x="248" y="591"/>
                    <a:pt x="272" y="594"/>
                    <a:pt x="296" y="594"/>
                  </a:cubicBezTo>
                  <a:cubicBezTo>
                    <a:pt x="375" y="594"/>
                    <a:pt x="450" y="564"/>
                    <a:pt x="506" y="508"/>
                  </a:cubicBezTo>
                  <a:cubicBezTo>
                    <a:pt x="563" y="452"/>
                    <a:pt x="594" y="378"/>
                    <a:pt x="595" y="299"/>
                  </a:cubicBezTo>
                  <a:close/>
                  <a:moveTo>
                    <a:pt x="453" y="454"/>
                  </a:moveTo>
                  <a:cubicBezTo>
                    <a:pt x="411" y="496"/>
                    <a:pt x="355" y="518"/>
                    <a:pt x="296" y="518"/>
                  </a:cubicBezTo>
                  <a:cubicBezTo>
                    <a:pt x="279" y="518"/>
                    <a:pt x="261" y="516"/>
                    <a:pt x="244" y="511"/>
                  </a:cubicBezTo>
                  <a:cubicBezTo>
                    <a:pt x="145" y="486"/>
                    <a:pt x="76" y="398"/>
                    <a:pt x="77" y="296"/>
                  </a:cubicBezTo>
                  <a:cubicBezTo>
                    <a:pt x="77" y="237"/>
                    <a:pt x="101" y="181"/>
                    <a:pt x="143" y="140"/>
                  </a:cubicBezTo>
                  <a:cubicBezTo>
                    <a:pt x="185" y="98"/>
                    <a:pt x="240" y="76"/>
                    <a:pt x="299" y="76"/>
                  </a:cubicBezTo>
                  <a:cubicBezTo>
                    <a:pt x="317" y="76"/>
                    <a:pt x="335" y="79"/>
                    <a:pt x="352" y="83"/>
                  </a:cubicBezTo>
                  <a:cubicBezTo>
                    <a:pt x="451" y="108"/>
                    <a:pt x="519" y="196"/>
                    <a:pt x="519" y="298"/>
                  </a:cubicBezTo>
                  <a:cubicBezTo>
                    <a:pt x="518" y="357"/>
                    <a:pt x="495" y="413"/>
                    <a:pt x="453" y="45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130"/>
          <p:cNvGrpSpPr/>
          <p:nvPr/>
        </p:nvGrpSpPr>
        <p:grpSpPr>
          <a:xfrm>
            <a:off x="9189262" y="2383391"/>
            <a:ext cx="2169031" cy="686214"/>
            <a:chOff x="1762139" y="1304396"/>
            <a:chExt cx="1542507" cy="488001"/>
          </a:xfrm>
        </p:grpSpPr>
        <p:sp>
          <p:nvSpPr>
            <p:cNvPr id="27" name="TextBox 26"/>
            <p:cNvSpPr txBox="1"/>
            <p:nvPr/>
          </p:nvSpPr>
          <p:spPr>
            <a:xfrm>
              <a:off x="1762140" y="130439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762139" y="147721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131"/>
          <p:cNvGrpSpPr/>
          <p:nvPr/>
        </p:nvGrpSpPr>
        <p:grpSpPr>
          <a:xfrm>
            <a:off x="9189262" y="3471950"/>
            <a:ext cx="2169031" cy="740218"/>
            <a:chOff x="1762139" y="2072489"/>
            <a:chExt cx="1542507" cy="526406"/>
          </a:xfrm>
        </p:grpSpPr>
        <p:sp>
          <p:nvSpPr>
            <p:cNvPr id="30" name="TextBox 29"/>
            <p:cNvSpPr txBox="1"/>
            <p:nvPr/>
          </p:nvSpPr>
          <p:spPr>
            <a:xfrm>
              <a:off x="1762140" y="207248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762139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144"/>
          <p:cNvGrpSpPr/>
          <p:nvPr/>
        </p:nvGrpSpPr>
        <p:grpSpPr>
          <a:xfrm>
            <a:off x="9189262" y="4614508"/>
            <a:ext cx="2169031" cy="713217"/>
            <a:chOff x="1762139" y="2840582"/>
            <a:chExt cx="1542507" cy="507204"/>
          </a:xfrm>
        </p:grpSpPr>
        <p:sp>
          <p:nvSpPr>
            <p:cNvPr id="33" name="TextBox 32"/>
            <p:cNvSpPr txBox="1"/>
            <p:nvPr/>
          </p:nvSpPr>
          <p:spPr>
            <a:xfrm>
              <a:off x="1762140" y="284058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762139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145"/>
          <p:cNvGrpSpPr/>
          <p:nvPr/>
        </p:nvGrpSpPr>
        <p:grpSpPr>
          <a:xfrm>
            <a:off x="9189262" y="5730060"/>
            <a:ext cx="2169031" cy="686214"/>
            <a:chOff x="1762139" y="3608676"/>
            <a:chExt cx="1542507" cy="488001"/>
          </a:xfrm>
        </p:grpSpPr>
        <p:sp>
          <p:nvSpPr>
            <p:cNvPr id="36" name="TextBox 35"/>
            <p:cNvSpPr txBox="1"/>
            <p:nvPr/>
          </p:nvSpPr>
          <p:spPr>
            <a:xfrm>
              <a:off x="1762140" y="360867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762139" y="378149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113"/>
          <p:cNvGrpSpPr/>
          <p:nvPr/>
        </p:nvGrpSpPr>
        <p:grpSpPr>
          <a:xfrm>
            <a:off x="1500459" y="2365595"/>
            <a:ext cx="2169031" cy="721811"/>
            <a:chOff x="5839354" y="1336688"/>
            <a:chExt cx="1542507" cy="513316"/>
          </a:xfrm>
        </p:grpSpPr>
        <p:sp>
          <p:nvSpPr>
            <p:cNvPr id="39" name="TextBox 38"/>
            <p:cNvSpPr txBox="1"/>
            <p:nvPr/>
          </p:nvSpPr>
          <p:spPr>
            <a:xfrm>
              <a:off x="5839355" y="1336688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839354" y="1534824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17"/>
          <p:cNvGrpSpPr/>
          <p:nvPr/>
        </p:nvGrpSpPr>
        <p:grpSpPr>
          <a:xfrm>
            <a:off x="1534265" y="3467504"/>
            <a:ext cx="2169031" cy="730909"/>
            <a:chOff x="5863395" y="2079109"/>
            <a:chExt cx="1542507" cy="519786"/>
          </a:xfrm>
        </p:grpSpPr>
        <p:sp>
          <p:nvSpPr>
            <p:cNvPr id="42" name="TextBox 41"/>
            <p:cNvSpPr txBox="1"/>
            <p:nvPr/>
          </p:nvSpPr>
          <p:spPr>
            <a:xfrm>
              <a:off x="5863396" y="207910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863395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118"/>
          <p:cNvGrpSpPr/>
          <p:nvPr/>
        </p:nvGrpSpPr>
        <p:grpSpPr>
          <a:xfrm>
            <a:off x="1534265" y="4578511"/>
            <a:ext cx="2169031" cy="740007"/>
            <a:chOff x="5863395" y="2821530"/>
            <a:chExt cx="1542507" cy="526256"/>
          </a:xfrm>
        </p:grpSpPr>
        <p:sp>
          <p:nvSpPr>
            <p:cNvPr id="45" name="TextBox 44"/>
            <p:cNvSpPr txBox="1"/>
            <p:nvPr/>
          </p:nvSpPr>
          <p:spPr>
            <a:xfrm>
              <a:off x="5863396" y="282153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863395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119"/>
          <p:cNvGrpSpPr/>
          <p:nvPr/>
        </p:nvGrpSpPr>
        <p:grpSpPr>
          <a:xfrm>
            <a:off x="1534265" y="5698616"/>
            <a:ext cx="2169031" cy="749108"/>
            <a:chOff x="5863395" y="3563950"/>
            <a:chExt cx="1542507" cy="532728"/>
          </a:xfrm>
        </p:grpSpPr>
        <p:sp>
          <p:nvSpPr>
            <p:cNvPr id="48" name="TextBox 47"/>
            <p:cNvSpPr txBox="1"/>
            <p:nvPr/>
          </p:nvSpPr>
          <p:spPr>
            <a:xfrm>
              <a:off x="5863396" y="356395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863395" y="3781498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108"/>
          <p:cNvGrpSpPr/>
          <p:nvPr/>
        </p:nvGrpSpPr>
        <p:grpSpPr>
          <a:xfrm>
            <a:off x="3871160" y="4632085"/>
            <a:ext cx="659525" cy="640643"/>
            <a:chOff x="6299532" y="3384456"/>
            <a:chExt cx="469021" cy="455593"/>
          </a:xfrm>
        </p:grpSpPr>
        <p:sp>
          <p:nvSpPr>
            <p:cNvPr id="51" name="Oval 50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111"/>
          <p:cNvGrpSpPr/>
          <p:nvPr/>
        </p:nvGrpSpPr>
        <p:grpSpPr>
          <a:xfrm>
            <a:off x="3871160" y="5747641"/>
            <a:ext cx="659525" cy="640643"/>
            <a:chOff x="630683" y="4190009"/>
            <a:chExt cx="469021" cy="455593"/>
          </a:xfrm>
        </p:grpSpPr>
        <p:sp>
          <p:nvSpPr>
            <p:cNvPr id="54" name="Oval 53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114"/>
          <p:cNvGrpSpPr/>
          <p:nvPr/>
        </p:nvGrpSpPr>
        <p:grpSpPr>
          <a:xfrm>
            <a:off x="3871160" y="3516530"/>
            <a:ext cx="659525" cy="640643"/>
            <a:chOff x="3425803" y="3384456"/>
            <a:chExt cx="469021" cy="4555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117"/>
          <p:cNvGrpSpPr/>
          <p:nvPr/>
        </p:nvGrpSpPr>
        <p:grpSpPr>
          <a:xfrm>
            <a:off x="3871160" y="2400975"/>
            <a:ext cx="659525" cy="640643"/>
            <a:chOff x="630683" y="3383511"/>
            <a:chExt cx="469021" cy="455593"/>
          </a:xfrm>
        </p:grpSpPr>
        <p:sp>
          <p:nvSpPr>
            <p:cNvPr id="60" name="Oval 59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120"/>
          <p:cNvGrpSpPr/>
          <p:nvPr/>
        </p:nvGrpSpPr>
        <p:grpSpPr>
          <a:xfrm>
            <a:off x="8345071" y="2400975"/>
            <a:ext cx="659525" cy="640643"/>
            <a:chOff x="3428938" y="4190009"/>
            <a:chExt cx="469021" cy="455593"/>
          </a:xfrm>
        </p:grpSpPr>
        <p:sp>
          <p:nvSpPr>
            <p:cNvPr id="63" name="Oval 62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5" name="Group 123"/>
          <p:cNvGrpSpPr/>
          <p:nvPr/>
        </p:nvGrpSpPr>
        <p:grpSpPr>
          <a:xfrm>
            <a:off x="8345071" y="3516530"/>
            <a:ext cx="659525" cy="640643"/>
            <a:chOff x="6299532" y="4190009"/>
            <a:chExt cx="469021" cy="455593"/>
          </a:xfrm>
        </p:grpSpPr>
        <p:sp>
          <p:nvSpPr>
            <p:cNvPr id="66" name="Oval 65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126"/>
          <p:cNvGrpSpPr/>
          <p:nvPr/>
        </p:nvGrpSpPr>
        <p:grpSpPr>
          <a:xfrm>
            <a:off x="8345071" y="5747641"/>
            <a:ext cx="659525" cy="640643"/>
            <a:chOff x="7501792" y="3621100"/>
            <a:chExt cx="469021" cy="455593"/>
          </a:xfrm>
        </p:grpSpPr>
        <p:sp>
          <p:nvSpPr>
            <p:cNvPr id="69" name="Oval 68"/>
            <p:cNvSpPr>
              <a:spLocks noChangeAspect="1"/>
            </p:cNvSpPr>
            <p:nvPr/>
          </p:nvSpPr>
          <p:spPr>
            <a:xfrm>
              <a:off x="7501792" y="3621100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135"/>
            <p:cNvSpPr>
              <a:spLocks noEditPoints="1"/>
            </p:cNvSpPr>
            <p:nvPr/>
          </p:nvSpPr>
          <p:spPr bwMode="auto">
            <a:xfrm>
              <a:off x="7610890" y="3731421"/>
              <a:ext cx="250825" cy="234950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129"/>
          <p:cNvGrpSpPr/>
          <p:nvPr/>
        </p:nvGrpSpPr>
        <p:grpSpPr>
          <a:xfrm>
            <a:off x="8345071" y="4632085"/>
            <a:ext cx="659525" cy="640643"/>
            <a:chOff x="7501792" y="2878680"/>
            <a:chExt cx="469021" cy="455593"/>
          </a:xfrm>
        </p:grpSpPr>
        <p:sp>
          <p:nvSpPr>
            <p:cNvPr id="72" name="Oval 71"/>
            <p:cNvSpPr>
              <a:spLocks noChangeAspect="1"/>
            </p:cNvSpPr>
            <p:nvPr/>
          </p:nvSpPr>
          <p:spPr>
            <a:xfrm>
              <a:off x="7501792" y="2878680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53"/>
            <p:cNvSpPr>
              <a:spLocks/>
            </p:cNvSpPr>
            <p:nvPr/>
          </p:nvSpPr>
          <p:spPr bwMode="auto">
            <a:xfrm>
              <a:off x="7580281" y="2990787"/>
              <a:ext cx="312043" cy="231379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4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77" name="直接连接符 76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接连接符 77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02070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000"/>
                            </p:stCondLst>
                            <p:childTnLst>
                              <p:par>
                                <p:cTn id="72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500"/>
                            </p:stCondLst>
                            <p:childTnLst>
                              <p:par>
                                <p:cTn id="8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000"/>
                            </p:stCondLst>
                            <p:childTnLst>
                              <p:par>
                                <p:cTn id="94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238716" y="3493244"/>
            <a:ext cx="4381321" cy="970023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4" tIns="36362" rIns="72724" bIns="36362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5161401" y="3624182"/>
            <a:ext cx="2535951" cy="70814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r>
              <a:rPr lang="en-US" altLang="zh-CN" sz="14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508565" y="4646915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41" lvl="1" indent="-171441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37918" y="4646915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41" lvl="1" indent="-171441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508565" y="4916557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41" lvl="1" indent="-171441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37918" y="4916557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41" lvl="1" indent="-171441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5743707" y="1771402"/>
            <a:ext cx="1371336" cy="1590752"/>
            <a:chOff x="1319382" y="150709"/>
            <a:chExt cx="1489821" cy="1728192"/>
          </a:xfrm>
          <a:effectLst>
            <a:outerShdw blurRad="1905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4" name="六边形 13"/>
            <p:cNvSpPr/>
            <p:nvPr/>
          </p:nvSpPr>
          <p:spPr>
            <a:xfrm rot="5400000">
              <a:off x="1200197" y="269894"/>
              <a:ext cx="1728192" cy="1489821"/>
            </a:xfrm>
            <a:prstGeom prst="hexagon">
              <a:avLst/>
            </a:prstGeom>
            <a:gradFill flip="none" rotWithShape="1">
              <a:gsLst>
                <a:gs pos="100000">
                  <a:schemeClr val="bg1"/>
                </a:gs>
                <a:gs pos="0">
                  <a:schemeClr val="bg1">
                    <a:lumMod val="75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15" name="六边形 14"/>
            <p:cNvSpPr/>
            <p:nvPr/>
          </p:nvSpPr>
          <p:spPr>
            <a:xfrm rot="5400000">
              <a:off x="1300555" y="356409"/>
              <a:ext cx="1527476" cy="1316790"/>
            </a:xfrm>
            <a:prstGeom prst="hexagon">
              <a:avLst/>
            </a:prstGeom>
            <a:gradFill flip="none" rotWithShape="1">
              <a:gsLst>
                <a:gs pos="48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16" name="矩形 259"/>
            <p:cNvSpPr>
              <a:spLocks noChangeArrowheads="1"/>
            </p:cNvSpPr>
            <p:nvPr/>
          </p:nvSpPr>
          <p:spPr bwMode="auto">
            <a:xfrm>
              <a:off x="1457602" y="460806"/>
              <a:ext cx="1213382" cy="11032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en-US" altLang="zh-CN" sz="6599" b="1" cap="all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04</a:t>
              </a:r>
              <a:endParaRPr lang="zh-CN" altLang="en-US" sz="6599" i="1" cap="all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2673769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4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8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9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2" fill="hold">
                          <p:stCondLst>
                            <p:cond delay="indefinite"/>
                          </p:stCondLst>
                          <p:childTnLst>
                            <p:par>
                              <p:cTn id="2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5" grpId="0"/>
          <p:bldP spid="9" grpId="0"/>
          <p:bldP spid="10" grpId="0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4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8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9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2" fill="hold">
                          <p:stCondLst>
                            <p:cond delay="indefinite"/>
                          </p:stCondLst>
                          <p:childTnLst>
                            <p:par>
                              <p:cTn id="2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5" grpId="0"/>
          <p:bldP spid="9" grpId="0"/>
          <p:bldP spid="10" grpId="0"/>
          <p:bldP spid="11" grpId="0"/>
          <p:bldP spid="12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7" name="Group 1"/>
          <p:cNvGrpSpPr>
            <a:grpSpLocks/>
          </p:cNvGrpSpPr>
          <p:nvPr/>
        </p:nvGrpSpPr>
        <p:grpSpPr bwMode="auto">
          <a:xfrm>
            <a:off x="353" y="1573890"/>
            <a:ext cx="2571609" cy="5058390"/>
            <a:chOff x="-1" y="0"/>
            <a:chExt cx="1829063" cy="3596384"/>
          </a:xfrm>
        </p:grpSpPr>
        <p:sp>
          <p:nvSpPr>
            <p:cNvPr id="19458" name="AutoShape 2" descr="pic12.jpg"/>
            <p:cNvSpPr>
              <a:spLocks/>
            </p:cNvSpPr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blipFill dpi="0" rotWithShape="1">
              <a:blip r:embed="rId3" cstate="screen">
                <a:grayscl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50000"/>
                </a:lnSpc>
                <a:defRPr/>
              </a:pPr>
              <a:endParaRPr lang="es-ES" sz="2669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19459" name="AutoShape 3"/>
            <p:cNvSpPr>
              <a:spLocks/>
            </p:cNvSpPr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50000"/>
                </a:lnSpc>
                <a:defRPr/>
              </a:pPr>
              <a:endParaRPr lang="es-ES" sz="2669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19460" name="AutoShape 4"/>
            <p:cNvSpPr>
              <a:spLocks/>
            </p:cNvSpPr>
            <p:nvPr/>
          </p:nvSpPr>
          <p:spPr bwMode="auto">
            <a:xfrm>
              <a:off x="187351" y="2493345"/>
              <a:ext cx="1436893" cy="52517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t" anchorCtr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19461" name="AutoShape 5"/>
            <p:cNvSpPr>
              <a:spLocks/>
            </p:cNvSpPr>
            <p:nvPr/>
          </p:nvSpPr>
          <p:spPr bwMode="auto">
            <a:xfrm>
              <a:off x="275469" y="2281610"/>
              <a:ext cx="1260656" cy="1531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t" anchorCtr="0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9462" name="Group 6"/>
          <p:cNvGrpSpPr>
            <a:grpSpLocks/>
          </p:cNvGrpSpPr>
          <p:nvPr/>
        </p:nvGrpSpPr>
        <p:grpSpPr bwMode="auto">
          <a:xfrm>
            <a:off x="5141340" y="1573890"/>
            <a:ext cx="2573840" cy="5058390"/>
            <a:chOff x="0" y="-1"/>
            <a:chExt cx="1830362" cy="3596385"/>
          </a:xfrm>
        </p:grpSpPr>
        <p:pic>
          <p:nvPicPr>
            <p:cNvPr id="19463" name="Picture 7" descr="pic10.jpg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"/>
              <a:ext cx="1828775" cy="17981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2" name="AutoShape 8"/>
            <p:cNvSpPr>
              <a:spLocks/>
            </p:cNvSpPr>
            <p:nvPr/>
          </p:nvSpPr>
          <p:spPr bwMode="auto">
            <a:xfrm>
              <a:off x="1587" y="1798192"/>
              <a:ext cx="1828775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50000"/>
                </a:lnSpc>
                <a:defRPr/>
              </a:pPr>
              <a:endParaRPr lang="es-ES" sz="2669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sp>
        <p:nvSpPr>
          <p:cNvPr id="19465" name="AutoShape 9"/>
          <p:cNvSpPr>
            <a:spLocks/>
          </p:cNvSpPr>
          <p:nvPr/>
        </p:nvSpPr>
        <p:spPr bwMode="auto">
          <a:xfrm>
            <a:off x="5399314" y="5078600"/>
            <a:ext cx="2006548" cy="73866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9466" name="AutoShape 10"/>
          <p:cNvSpPr>
            <a:spLocks/>
          </p:cNvSpPr>
          <p:nvPr/>
        </p:nvSpPr>
        <p:spPr bwMode="auto">
          <a:xfrm>
            <a:off x="5418146" y="4723777"/>
            <a:ext cx="1988691" cy="24622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grpSp>
        <p:nvGrpSpPr>
          <p:cNvPr id="19467" name="Group 11"/>
          <p:cNvGrpSpPr>
            <a:grpSpLocks/>
          </p:cNvGrpSpPr>
          <p:nvPr/>
        </p:nvGrpSpPr>
        <p:grpSpPr bwMode="auto">
          <a:xfrm>
            <a:off x="7712948" y="1573890"/>
            <a:ext cx="2571609" cy="5058390"/>
            <a:chOff x="-1" y="0"/>
            <a:chExt cx="1829063" cy="3596384"/>
          </a:xfrm>
        </p:grpSpPr>
        <p:sp>
          <p:nvSpPr>
            <p:cNvPr id="19468" name="AutoShape 12"/>
            <p:cNvSpPr>
              <a:spLocks/>
            </p:cNvSpPr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50000"/>
                </a:lnSpc>
                <a:defRPr/>
              </a:pPr>
              <a:endParaRPr lang="es-ES" sz="2669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pic>
          <p:nvPicPr>
            <p:cNvPr id="19469" name="Picture 13" descr="pic9.jpg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1798192"/>
              <a:ext cx="1829063" cy="1798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9470" name="AutoShape 14"/>
            <p:cNvSpPr>
              <a:spLocks/>
            </p:cNvSpPr>
            <p:nvPr/>
          </p:nvSpPr>
          <p:spPr bwMode="auto">
            <a:xfrm>
              <a:off x="193014" y="674521"/>
              <a:ext cx="1443033" cy="52517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19471" name="AutoShape 15"/>
            <p:cNvSpPr>
              <a:spLocks/>
            </p:cNvSpPr>
            <p:nvPr/>
          </p:nvSpPr>
          <p:spPr bwMode="auto">
            <a:xfrm>
              <a:off x="106377" y="393602"/>
              <a:ext cx="1616307" cy="30789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9472" name="Group 16"/>
          <p:cNvGrpSpPr>
            <a:grpSpLocks/>
          </p:cNvGrpSpPr>
          <p:nvPr/>
        </p:nvGrpSpPr>
        <p:grpSpPr bwMode="auto">
          <a:xfrm>
            <a:off x="10287141" y="1573890"/>
            <a:ext cx="2571609" cy="5058390"/>
            <a:chOff x="-1" y="0"/>
            <a:chExt cx="1829063" cy="3596384"/>
          </a:xfrm>
        </p:grpSpPr>
        <p:pic>
          <p:nvPicPr>
            <p:cNvPr id="19473" name="Picture 17" descr="pic7.jpg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0"/>
              <a:ext cx="1829063" cy="1798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9474" name="AutoShape 18"/>
            <p:cNvSpPr>
              <a:spLocks/>
            </p:cNvSpPr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50000"/>
                </a:lnSpc>
                <a:defRPr/>
              </a:pPr>
              <a:endParaRPr lang="es-ES" sz="2669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19475" name="AutoShape 19"/>
            <p:cNvSpPr>
              <a:spLocks/>
            </p:cNvSpPr>
            <p:nvPr/>
          </p:nvSpPr>
          <p:spPr bwMode="auto">
            <a:xfrm>
              <a:off x="197773" y="2493345"/>
              <a:ext cx="1431928" cy="52517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19476" name="AutoShape 20"/>
            <p:cNvSpPr>
              <a:spLocks/>
            </p:cNvSpPr>
            <p:nvPr/>
          </p:nvSpPr>
          <p:spPr bwMode="auto">
            <a:xfrm>
              <a:off x="177825" y="2260548"/>
              <a:ext cx="1471824" cy="17505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t" anchorCtr="0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9477" name="Group 21"/>
          <p:cNvGrpSpPr>
            <a:grpSpLocks/>
          </p:cNvGrpSpPr>
          <p:nvPr/>
        </p:nvGrpSpPr>
        <p:grpSpPr bwMode="auto">
          <a:xfrm>
            <a:off x="2565266" y="1573889"/>
            <a:ext cx="2573840" cy="5056159"/>
            <a:chOff x="-1" y="0"/>
            <a:chExt cx="1829063" cy="3596384"/>
          </a:xfrm>
        </p:grpSpPr>
        <p:sp>
          <p:nvSpPr>
            <p:cNvPr id="19478" name="AutoShape 22"/>
            <p:cNvSpPr>
              <a:spLocks/>
            </p:cNvSpPr>
            <p:nvPr/>
          </p:nvSpPr>
          <p:spPr bwMode="auto">
            <a:xfrm>
              <a:off x="-1" y="0"/>
              <a:ext cx="1829063" cy="179898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50000"/>
                </a:lnSpc>
                <a:defRPr/>
              </a:pPr>
              <a:endParaRPr lang="es-ES" sz="2669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pic>
          <p:nvPicPr>
            <p:cNvPr id="19479" name="Picture 23" descr="pic13.jpg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1797398"/>
              <a:ext cx="1829063" cy="17989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9480" name="AutoShape 24"/>
            <p:cNvSpPr>
              <a:spLocks/>
            </p:cNvSpPr>
            <p:nvPr/>
          </p:nvSpPr>
          <p:spPr bwMode="auto">
            <a:xfrm>
              <a:off x="221189" y="674819"/>
              <a:ext cx="1421373" cy="52540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t" anchorCtr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19481" name="AutoShape 25"/>
            <p:cNvSpPr>
              <a:spLocks/>
            </p:cNvSpPr>
            <p:nvPr/>
          </p:nvSpPr>
          <p:spPr bwMode="auto">
            <a:xfrm>
              <a:off x="123630" y="441919"/>
              <a:ext cx="1616492" cy="17513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t" anchorCtr="0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27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30" name="直接连接符 29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27483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9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9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MH_SubTitle_1"/>
          <p:cNvSpPr/>
          <p:nvPr>
            <p:custDataLst>
              <p:tags r:id="rId2"/>
            </p:custDataLst>
          </p:nvPr>
        </p:nvSpPr>
        <p:spPr>
          <a:xfrm>
            <a:off x="6546433" y="1841022"/>
            <a:ext cx="4089907" cy="805256"/>
          </a:xfrm>
          <a:custGeom>
            <a:avLst/>
            <a:gdLst>
              <a:gd name="connsiteX0" fmla="*/ 2 w 3878508"/>
              <a:gd name="connsiteY0" fmla="*/ 0 h 762904"/>
              <a:gd name="connsiteX1" fmla="*/ 3497056 w 3878508"/>
              <a:gd name="connsiteY1" fmla="*/ 0 h 762904"/>
              <a:gd name="connsiteX2" fmla="*/ 3878508 w 3878508"/>
              <a:gd name="connsiteY2" fmla="*/ 381452 h 762904"/>
              <a:gd name="connsiteX3" fmla="*/ 3878507 w 3878508"/>
              <a:gd name="connsiteY3" fmla="*/ 381452 h 762904"/>
              <a:gd name="connsiteX4" fmla="*/ 3497055 w 3878508"/>
              <a:gd name="connsiteY4" fmla="*/ 762904 h 762904"/>
              <a:gd name="connsiteX5" fmla="*/ 0 w 3878508"/>
              <a:gd name="connsiteY5" fmla="*/ 762903 h 762904"/>
              <a:gd name="connsiteX6" fmla="*/ 51426 w 3878508"/>
              <a:gd name="connsiteY6" fmla="*/ 720474 h 762904"/>
              <a:gd name="connsiteX7" fmla="*/ 191853 w 3878508"/>
              <a:gd name="connsiteY7" fmla="*/ 381451 h 762904"/>
              <a:gd name="connsiteX8" fmla="*/ 51426 w 3878508"/>
              <a:gd name="connsiteY8" fmla="*/ 42429 h 762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78508" h="762904">
                <a:moveTo>
                  <a:pt x="2" y="0"/>
                </a:moveTo>
                <a:lnTo>
                  <a:pt x="3497056" y="0"/>
                </a:lnTo>
                <a:cubicBezTo>
                  <a:pt x="3707726" y="0"/>
                  <a:pt x="3878508" y="170782"/>
                  <a:pt x="3878508" y="381452"/>
                </a:cubicBezTo>
                <a:lnTo>
                  <a:pt x="3878507" y="381452"/>
                </a:lnTo>
                <a:cubicBezTo>
                  <a:pt x="3878507" y="592122"/>
                  <a:pt x="3707725" y="762904"/>
                  <a:pt x="3497055" y="762904"/>
                </a:cubicBezTo>
                <a:lnTo>
                  <a:pt x="0" y="762903"/>
                </a:lnTo>
                <a:lnTo>
                  <a:pt x="51426" y="720474"/>
                </a:lnTo>
                <a:cubicBezTo>
                  <a:pt x="138189" y="633710"/>
                  <a:pt x="191853" y="513848"/>
                  <a:pt x="191853" y="381451"/>
                </a:cubicBezTo>
                <a:cubicBezTo>
                  <a:pt x="191853" y="249055"/>
                  <a:pt x="138189" y="129192"/>
                  <a:pt x="51426" y="42429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anchor="ctr">
            <a:noAutofit/>
          </a:bodyPr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1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19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MH_Other_1"/>
          <p:cNvSpPr/>
          <p:nvPr>
            <p:custDataLst>
              <p:tags r:id="rId3"/>
            </p:custDataLst>
          </p:nvPr>
        </p:nvSpPr>
        <p:spPr>
          <a:xfrm>
            <a:off x="5841622" y="1841022"/>
            <a:ext cx="803584" cy="805256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1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7" kern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</a:p>
        </p:txBody>
      </p:sp>
      <p:sp>
        <p:nvSpPr>
          <p:cNvPr id="13" name="MH_SubTitle_2"/>
          <p:cNvSpPr/>
          <p:nvPr>
            <p:custDataLst>
              <p:tags r:id="rId4"/>
            </p:custDataLst>
          </p:nvPr>
        </p:nvSpPr>
        <p:spPr>
          <a:xfrm>
            <a:off x="6546433" y="2842154"/>
            <a:ext cx="4089907" cy="805256"/>
          </a:xfrm>
          <a:custGeom>
            <a:avLst/>
            <a:gdLst>
              <a:gd name="connsiteX0" fmla="*/ 2 w 3878508"/>
              <a:gd name="connsiteY0" fmla="*/ 0 h 762904"/>
              <a:gd name="connsiteX1" fmla="*/ 3497056 w 3878508"/>
              <a:gd name="connsiteY1" fmla="*/ 0 h 762904"/>
              <a:gd name="connsiteX2" fmla="*/ 3878508 w 3878508"/>
              <a:gd name="connsiteY2" fmla="*/ 381452 h 762904"/>
              <a:gd name="connsiteX3" fmla="*/ 3878507 w 3878508"/>
              <a:gd name="connsiteY3" fmla="*/ 381452 h 762904"/>
              <a:gd name="connsiteX4" fmla="*/ 3497055 w 3878508"/>
              <a:gd name="connsiteY4" fmla="*/ 762904 h 762904"/>
              <a:gd name="connsiteX5" fmla="*/ 0 w 3878508"/>
              <a:gd name="connsiteY5" fmla="*/ 762903 h 762904"/>
              <a:gd name="connsiteX6" fmla="*/ 51426 w 3878508"/>
              <a:gd name="connsiteY6" fmla="*/ 720474 h 762904"/>
              <a:gd name="connsiteX7" fmla="*/ 191853 w 3878508"/>
              <a:gd name="connsiteY7" fmla="*/ 381451 h 762904"/>
              <a:gd name="connsiteX8" fmla="*/ 51426 w 3878508"/>
              <a:gd name="connsiteY8" fmla="*/ 42429 h 762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78508" h="762904">
                <a:moveTo>
                  <a:pt x="2" y="0"/>
                </a:moveTo>
                <a:lnTo>
                  <a:pt x="3497056" y="0"/>
                </a:lnTo>
                <a:cubicBezTo>
                  <a:pt x="3707726" y="0"/>
                  <a:pt x="3878508" y="170782"/>
                  <a:pt x="3878508" y="381452"/>
                </a:cubicBezTo>
                <a:lnTo>
                  <a:pt x="3878507" y="381452"/>
                </a:lnTo>
                <a:cubicBezTo>
                  <a:pt x="3878507" y="592122"/>
                  <a:pt x="3707725" y="762904"/>
                  <a:pt x="3497055" y="762904"/>
                </a:cubicBezTo>
                <a:lnTo>
                  <a:pt x="0" y="762903"/>
                </a:lnTo>
                <a:lnTo>
                  <a:pt x="51426" y="720474"/>
                </a:lnTo>
                <a:cubicBezTo>
                  <a:pt x="138189" y="633710"/>
                  <a:pt x="191853" y="513848"/>
                  <a:pt x="191853" y="381451"/>
                </a:cubicBezTo>
                <a:cubicBezTo>
                  <a:pt x="191853" y="249055"/>
                  <a:pt x="138189" y="129192"/>
                  <a:pt x="51426" y="42429"/>
                </a:cubicBez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anchor="ctr">
            <a:noAutofit/>
          </a:bodyPr>
          <a:lstStyle/>
          <a:p>
            <a:pPr lvl="0" algn="ctr"/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1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19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Other_2"/>
          <p:cNvSpPr/>
          <p:nvPr>
            <p:custDataLst>
              <p:tags r:id="rId5"/>
            </p:custDataLst>
          </p:nvPr>
        </p:nvSpPr>
        <p:spPr>
          <a:xfrm>
            <a:off x="5841622" y="2842154"/>
            <a:ext cx="803584" cy="805256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2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7" kern="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</a:p>
        </p:txBody>
      </p:sp>
      <p:sp>
        <p:nvSpPr>
          <p:cNvPr id="15" name="MH_SubTitle_3"/>
          <p:cNvSpPr/>
          <p:nvPr>
            <p:custDataLst>
              <p:tags r:id="rId6"/>
            </p:custDataLst>
          </p:nvPr>
        </p:nvSpPr>
        <p:spPr>
          <a:xfrm>
            <a:off x="6546433" y="3843284"/>
            <a:ext cx="4089907" cy="805256"/>
          </a:xfrm>
          <a:custGeom>
            <a:avLst/>
            <a:gdLst>
              <a:gd name="connsiteX0" fmla="*/ 2 w 3878508"/>
              <a:gd name="connsiteY0" fmla="*/ 0 h 762904"/>
              <a:gd name="connsiteX1" fmla="*/ 3497056 w 3878508"/>
              <a:gd name="connsiteY1" fmla="*/ 0 h 762904"/>
              <a:gd name="connsiteX2" fmla="*/ 3878508 w 3878508"/>
              <a:gd name="connsiteY2" fmla="*/ 381452 h 762904"/>
              <a:gd name="connsiteX3" fmla="*/ 3878507 w 3878508"/>
              <a:gd name="connsiteY3" fmla="*/ 381452 h 762904"/>
              <a:gd name="connsiteX4" fmla="*/ 3497055 w 3878508"/>
              <a:gd name="connsiteY4" fmla="*/ 762904 h 762904"/>
              <a:gd name="connsiteX5" fmla="*/ 0 w 3878508"/>
              <a:gd name="connsiteY5" fmla="*/ 762903 h 762904"/>
              <a:gd name="connsiteX6" fmla="*/ 51426 w 3878508"/>
              <a:gd name="connsiteY6" fmla="*/ 720474 h 762904"/>
              <a:gd name="connsiteX7" fmla="*/ 191853 w 3878508"/>
              <a:gd name="connsiteY7" fmla="*/ 381451 h 762904"/>
              <a:gd name="connsiteX8" fmla="*/ 51426 w 3878508"/>
              <a:gd name="connsiteY8" fmla="*/ 42429 h 762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78508" h="762904">
                <a:moveTo>
                  <a:pt x="2" y="0"/>
                </a:moveTo>
                <a:lnTo>
                  <a:pt x="3497056" y="0"/>
                </a:lnTo>
                <a:cubicBezTo>
                  <a:pt x="3707726" y="0"/>
                  <a:pt x="3878508" y="170782"/>
                  <a:pt x="3878508" y="381452"/>
                </a:cubicBezTo>
                <a:lnTo>
                  <a:pt x="3878507" y="381452"/>
                </a:lnTo>
                <a:cubicBezTo>
                  <a:pt x="3878507" y="592122"/>
                  <a:pt x="3707725" y="762904"/>
                  <a:pt x="3497055" y="762904"/>
                </a:cubicBezTo>
                <a:lnTo>
                  <a:pt x="0" y="762903"/>
                </a:lnTo>
                <a:lnTo>
                  <a:pt x="51426" y="720474"/>
                </a:lnTo>
                <a:cubicBezTo>
                  <a:pt x="138189" y="633710"/>
                  <a:pt x="191853" y="513848"/>
                  <a:pt x="191853" y="381451"/>
                </a:cubicBezTo>
                <a:cubicBezTo>
                  <a:pt x="191853" y="249055"/>
                  <a:pt x="138189" y="129192"/>
                  <a:pt x="51426" y="42429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anchor="ctr">
            <a:noAutofit/>
          </a:bodyPr>
          <a:lstStyle/>
          <a:p>
            <a:pPr lvl="0" algn="ctr"/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1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119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Other_3"/>
          <p:cNvSpPr/>
          <p:nvPr>
            <p:custDataLst>
              <p:tags r:id="rId7"/>
            </p:custDataLst>
          </p:nvPr>
        </p:nvSpPr>
        <p:spPr>
          <a:xfrm>
            <a:off x="5841622" y="3843284"/>
            <a:ext cx="803584" cy="805256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1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7" kern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</a:p>
        </p:txBody>
      </p:sp>
      <p:sp>
        <p:nvSpPr>
          <p:cNvPr id="9" name="MH_SubTitle_4"/>
          <p:cNvSpPr/>
          <p:nvPr>
            <p:custDataLst>
              <p:tags r:id="rId8"/>
            </p:custDataLst>
          </p:nvPr>
        </p:nvSpPr>
        <p:spPr>
          <a:xfrm>
            <a:off x="6546433" y="4844416"/>
            <a:ext cx="4089907" cy="805256"/>
          </a:xfrm>
          <a:custGeom>
            <a:avLst/>
            <a:gdLst>
              <a:gd name="connsiteX0" fmla="*/ 2 w 3878508"/>
              <a:gd name="connsiteY0" fmla="*/ 0 h 762904"/>
              <a:gd name="connsiteX1" fmla="*/ 3497056 w 3878508"/>
              <a:gd name="connsiteY1" fmla="*/ 0 h 762904"/>
              <a:gd name="connsiteX2" fmla="*/ 3878508 w 3878508"/>
              <a:gd name="connsiteY2" fmla="*/ 381452 h 762904"/>
              <a:gd name="connsiteX3" fmla="*/ 3878507 w 3878508"/>
              <a:gd name="connsiteY3" fmla="*/ 381452 h 762904"/>
              <a:gd name="connsiteX4" fmla="*/ 3497055 w 3878508"/>
              <a:gd name="connsiteY4" fmla="*/ 762904 h 762904"/>
              <a:gd name="connsiteX5" fmla="*/ 0 w 3878508"/>
              <a:gd name="connsiteY5" fmla="*/ 762903 h 762904"/>
              <a:gd name="connsiteX6" fmla="*/ 51426 w 3878508"/>
              <a:gd name="connsiteY6" fmla="*/ 720474 h 762904"/>
              <a:gd name="connsiteX7" fmla="*/ 191853 w 3878508"/>
              <a:gd name="connsiteY7" fmla="*/ 381451 h 762904"/>
              <a:gd name="connsiteX8" fmla="*/ 51426 w 3878508"/>
              <a:gd name="connsiteY8" fmla="*/ 42429 h 762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78508" h="762904">
                <a:moveTo>
                  <a:pt x="2" y="0"/>
                </a:moveTo>
                <a:lnTo>
                  <a:pt x="3497056" y="0"/>
                </a:lnTo>
                <a:cubicBezTo>
                  <a:pt x="3707726" y="0"/>
                  <a:pt x="3878508" y="170782"/>
                  <a:pt x="3878508" y="381452"/>
                </a:cubicBezTo>
                <a:lnTo>
                  <a:pt x="3878507" y="381452"/>
                </a:lnTo>
                <a:cubicBezTo>
                  <a:pt x="3878507" y="592122"/>
                  <a:pt x="3707725" y="762904"/>
                  <a:pt x="3497055" y="762904"/>
                </a:cubicBezTo>
                <a:lnTo>
                  <a:pt x="0" y="762903"/>
                </a:lnTo>
                <a:lnTo>
                  <a:pt x="51426" y="720474"/>
                </a:lnTo>
                <a:cubicBezTo>
                  <a:pt x="138189" y="633710"/>
                  <a:pt x="191853" y="513848"/>
                  <a:pt x="191853" y="381451"/>
                </a:cubicBezTo>
                <a:cubicBezTo>
                  <a:pt x="191853" y="249055"/>
                  <a:pt x="138189" y="129192"/>
                  <a:pt x="51426" y="42429"/>
                </a:cubicBez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anchor="ctr">
            <a:noAutofit/>
          </a:bodyPr>
          <a:lstStyle/>
          <a:p>
            <a:pPr lvl="0" algn="ctr"/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1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19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MH_Other_4"/>
          <p:cNvSpPr/>
          <p:nvPr>
            <p:custDataLst>
              <p:tags r:id="rId9"/>
            </p:custDataLst>
          </p:nvPr>
        </p:nvSpPr>
        <p:spPr>
          <a:xfrm>
            <a:off x="5841622" y="4844416"/>
            <a:ext cx="803584" cy="805256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2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7" kern="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</a:p>
        </p:txBody>
      </p:sp>
      <p:sp>
        <p:nvSpPr>
          <p:cNvPr id="17" name="MH_Others_2"/>
          <p:cNvSpPr txBox="1"/>
          <p:nvPr>
            <p:custDataLst>
              <p:tags r:id="rId10"/>
            </p:custDataLst>
          </p:nvPr>
        </p:nvSpPr>
        <p:spPr>
          <a:xfrm>
            <a:off x="2181136" y="4648541"/>
            <a:ext cx="2844716" cy="73853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799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4799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2651228" y="2197707"/>
            <a:ext cx="1905658" cy="2210563"/>
            <a:chOff x="1319382" y="150709"/>
            <a:chExt cx="1489821" cy="1728192"/>
          </a:xfrm>
          <a:effectLst>
            <a:outerShdw blurRad="3175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9" name="六边形 18"/>
            <p:cNvSpPr/>
            <p:nvPr/>
          </p:nvSpPr>
          <p:spPr>
            <a:xfrm rot="5400000">
              <a:off x="1200197" y="269894"/>
              <a:ext cx="1728192" cy="1489821"/>
            </a:xfrm>
            <a:prstGeom prst="hexagon">
              <a:avLst/>
            </a:prstGeom>
            <a:gradFill flip="none" rotWithShape="1">
              <a:gsLst>
                <a:gs pos="100000">
                  <a:schemeClr val="bg1"/>
                </a:gs>
                <a:gs pos="0">
                  <a:schemeClr val="bg1">
                    <a:lumMod val="75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>
                <a:solidFill>
                  <a:schemeClr val="accent1"/>
                </a:solidFill>
              </a:endParaRPr>
            </a:p>
          </p:txBody>
        </p:sp>
        <p:sp>
          <p:nvSpPr>
            <p:cNvPr id="20" name="六边形 19"/>
            <p:cNvSpPr/>
            <p:nvPr/>
          </p:nvSpPr>
          <p:spPr>
            <a:xfrm rot="5400000">
              <a:off x="1300555" y="356409"/>
              <a:ext cx="1527476" cy="1316790"/>
            </a:xfrm>
            <a:prstGeom prst="hexagon">
              <a:avLst/>
            </a:prstGeom>
            <a:gradFill flip="none" rotWithShape="1">
              <a:gsLst>
                <a:gs pos="48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>
                <a:solidFill>
                  <a:schemeClr val="accent1"/>
                </a:solidFill>
              </a:endParaRPr>
            </a:p>
          </p:txBody>
        </p:sp>
        <p:sp>
          <p:nvSpPr>
            <p:cNvPr id="21" name="矩形 259"/>
            <p:cNvSpPr>
              <a:spLocks noChangeArrowheads="1"/>
            </p:cNvSpPr>
            <p:nvPr/>
          </p:nvSpPr>
          <p:spPr bwMode="auto">
            <a:xfrm>
              <a:off x="1432963" y="698102"/>
              <a:ext cx="1172555" cy="6496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zh-CN" altLang="en-US" sz="5400" b="1" dirty="0">
                  <a:solidFill>
                    <a:schemeClr val="accent1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目录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22368782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2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3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4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5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6" fill="hold">
                          <p:stCondLst>
                            <p:cond delay="indefinite"/>
                          </p:stCondLst>
                          <p:childTnLst>
                            <p:par>
                              <p:cTn id="1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8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0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21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2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3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4" fill="hold">
                          <p:stCondLst>
                            <p:cond delay="indefinite"/>
                          </p:stCondLst>
                          <p:childTnLst>
                            <p:par>
                              <p:cTn id="2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6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8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9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" fill="hold">
                          <p:stCondLst>
                            <p:cond delay="indefinite"/>
                          </p:stCondLst>
                          <p:childTnLst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34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35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3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37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8" fill="hold">
                          <p:stCondLst>
                            <p:cond delay="indefinite"/>
                          </p:stCondLst>
                          <p:childTnLst>
                            <p:par>
                              <p:cTn id="3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0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2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3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4" fill="hold">
                          <p:stCondLst>
                            <p:cond delay="indefinite"/>
                          </p:stCondLst>
                          <p:childTnLst>
                            <p:par>
                              <p:cTn id="4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6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48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49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5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5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2" fill="hold">
                          <p:stCondLst>
                            <p:cond delay="indefinite"/>
                          </p:stCondLst>
                          <p:childTnLst>
                            <p:par>
                              <p:cTn id="5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4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6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7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8" fill="hold">
                          <p:stCondLst>
                            <p:cond delay="indefinite"/>
                          </p:stCondLst>
                          <p:childTnLst>
                            <p:par>
                              <p:cTn id="5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0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62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63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64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65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6" fill="hold">
                          <p:stCondLst>
                            <p:cond delay="indefinite"/>
                          </p:stCondLst>
                          <p:childTnLst>
                            <p:par>
                              <p:cTn id="6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8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0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71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 animBg="1"/>
          <p:bldP spid="42" grpId="0" animBg="1"/>
          <p:bldP spid="13" grpId="0" animBg="1"/>
          <p:bldP spid="14" grpId="0" animBg="1"/>
          <p:bldP spid="15" grpId="0" animBg="1"/>
          <p:bldP spid="16" grpId="0" animBg="1"/>
          <p:bldP spid="9" grpId="0" animBg="1"/>
          <p:bldP spid="10" grpId="0" animBg="1"/>
          <p:bldP spid="1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2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3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4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5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6" fill="hold">
                          <p:stCondLst>
                            <p:cond delay="indefinite"/>
                          </p:stCondLst>
                          <p:childTnLst>
                            <p:par>
                              <p:cTn id="1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8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0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21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2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3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4" fill="hold">
                          <p:stCondLst>
                            <p:cond delay="indefinite"/>
                          </p:stCondLst>
                          <p:childTnLst>
                            <p:par>
                              <p:cTn id="2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6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" fill="hold">
                          <p:stCondLst>
                            <p:cond delay="indefinite"/>
                          </p:stCondLst>
                          <p:childTnLst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34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35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3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37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8" fill="hold">
                          <p:stCondLst>
                            <p:cond delay="indefinite"/>
                          </p:stCondLst>
                          <p:childTnLst>
                            <p:par>
                              <p:cTn id="3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0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4" fill="hold">
                          <p:stCondLst>
                            <p:cond delay="indefinite"/>
                          </p:stCondLst>
                          <p:childTnLst>
                            <p:par>
                              <p:cTn id="4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6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48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49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5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5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2" fill="hold">
                          <p:stCondLst>
                            <p:cond delay="indefinite"/>
                          </p:stCondLst>
                          <p:childTnLst>
                            <p:par>
                              <p:cTn id="5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4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8" fill="hold">
                          <p:stCondLst>
                            <p:cond delay="indefinite"/>
                          </p:stCondLst>
                          <p:childTnLst>
                            <p:par>
                              <p:cTn id="5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0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62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63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64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65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6" fill="hold">
                          <p:stCondLst>
                            <p:cond delay="indefinite"/>
                          </p:stCondLst>
                          <p:childTnLst>
                            <p:par>
                              <p:cTn id="6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8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 animBg="1"/>
          <p:bldP spid="42" grpId="0" animBg="1"/>
          <p:bldP spid="13" grpId="0" animBg="1"/>
          <p:bldP spid="14" grpId="0" animBg="1"/>
          <p:bldP spid="15" grpId="0" animBg="1"/>
          <p:bldP spid="16" grpId="0" animBg="1"/>
          <p:bldP spid="9" grpId="0" animBg="1"/>
          <p:bldP spid="10" grpId="0" animBg="1"/>
          <p:bldP spid="17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840835" y="2344933"/>
            <a:ext cx="3695028" cy="3695028"/>
            <a:chOff x="6240781" y="1363135"/>
            <a:chExt cx="4963584" cy="4963584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6240781" y="1363135"/>
              <a:ext cx="3255433" cy="2434167"/>
              <a:chOff x="4657725" y="946151"/>
              <a:chExt cx="2441575" cy="1825625"/>
            </a:xfrm>
          </p:grpSpPr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5953125" y="2046288"/>
                <a:ext cx="1146175" cy="593725"/>
              </a:xfrm>
              <a:custGeom>
                <a:avLst/>
                <a:gdLst>
                  <a:gd name="T0" fmla="*/ 849 w 904"/>
                  <a:gd name="T1" fmla="*/ 0 h 468"/>
                  <a:gd name="T2" fmla="*/ 873 w 904"/>
                  <a:gd name="T3" fmla="*/ 58 h 468"/>
                  <a:gd name="T4" fmla="*/ 507 w 904"/>
                  <a:gd name="T5" fmla="*/ 436 h 468"/>
                  <a:gd name="T6" fmla="*/ 396 w 904"/>
                  <a:gd name="T7" fmla="*/ 436 h 468"/>
                  <a:gd name="T8" fmla="*/ 30 w 904"/>
                  <a:gd name="T9" fmla="*/ 58 h 468"/>
                  <a:gd name="T10" fmla="*/ 55 w 904"/>
                  <a:gd name="T11" fmla="*/ 0 h 468"/>
                  <a:gd name="T12" fmla="*/ 849 w 904"/>
                  <a:gd name="T13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849" y="0"/>
                    </a:moveTo>
                    <a:cubicBezTo>
                      <a:pt x="893" y="0"/>
                      <a:pt x="904" y="26"/>
                      <a:pt x="873" y="58"/>
                    </a:cubicBezTo>
                    <a:cubicBezTo>
                      <a:pt x="507" y="436"/>
                      <a:pt x="507" y="436"/>
                      <a:pt x="507" y="436"/>
                    </a:cubicBezTo>
                    <a:cubicBezTo>
                      <a:pt x="477" y="468"/>
                      <a:pt x="427" y="468"/>
                      <a:pt x="396" y="436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0" y="26"/>
                      <a:pt x="11" y="0"/>
                      <a:pt x="55" y="0"/>
                    </a:cubicBezTo>
                    <a:lnTo>
                      <a:pt x="84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4657725" y="946151"/>
                <a:ext cx="2151063" cy="1825625"/>
              </a:xfrm>
              <a:custGeom>
                <a:avLst/>
                <a:gdLst>
                  <a:gd name="T0" fmla="*/ 848 w 1696"/>
                  <a:gd name="T1" fmla="*/ 0 h 1440"/>
                  <a:gd name="T2" fmla="*/ 0 w 1696"/>
                  <a:gd name="T3" fmla="*/ 848 h 1440"/>
                  <a:gd name="T4" fmla="*/ 241 w 1696"/>
                  <a:gd name="T5" fmla="*/ 1440 h 1440"/>
                  <a:gd name="T6" fmla="*/ 718 w 1696"/>
                  <a:gd name="T7" fmla="*/ 1209 h 1440"/>
                  <a:gd name="T8" fmla="*/ 464 w 1696"/>
                  <a:gd name="T9" fmla="*/ 848 h 1440"/>
                  <a:gd name="T10" fmla="*/ 848 w 1696"/>
                  <a:gd name="T11" fmla="*/ 464 h 1440"/>
                  <a:gd name="T12" fmla="*/ 1232 w 1696"/>
                  <a:gd name="T13" fmla="*/ 848 h 1440"/>
                  <a:gd name="T14" fmla="*/ 1213 w 1696"/>
                  <a:gd name="T15" fmla="*/ 966 h 1440"/>
                  <a:gd name="T16" fmla="*/ 1293 w 1696"/>
                  <a:gd name="T17" fmla="*/ 966 h 1440"/>
                  <a:gd name="T18" fmla="*/ 1293 w 1696"/>
                  <a:gd name="T19" fmla="*/ 1062 h 1440"/>
                  <a:gd name="T20" fmla="*/ 1669 w 1696"/>
                  <a:gd name="T21" fmla="*/ 1062 h 1440"/>
                  <a:gd name="T22" fmla="*/ 1696 w 1696"/>
                  <a:gd name="T23" fmla="*/ 848 h 1440"/>
                  <a:gd name="T24" fmla="*/ 848 w 1696"/>
                  <a:gd name="T25" fmla="*/ 0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6" h="1440">
                    <a:moveTo>
                      <a:pt x="848" y="0"/>
                    </a:move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078"/>
                      <a:pt x="92" y="1287"/>
                      <a:pt x="241" y="1440"/>
                    </a:cubicBezTo>
                    <a:cubicBezTo>
                      <a:pt x="374" y="1315"/>
                      <a:pt x="540" y="1235"/>
                      <a:pt x="718" y="1209"/>
                    </a:cubicBezTo>
                    <a:cubicBezTo>
                      <a:pt x="570" y="1156"/>
                      <a:pt x="464" y="1014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1060" y="464"/>
                      <a:pt x="1232" y="636"/>
                      <a:pt x="1232" y="848"/>
                    </a:cubicBezTo>
                    <a:cubicBezTo>
                      <a:pt x="1232" y="889"/>
                      <a:pt x="1225" y="929"/>
                      <a:pt x="1213" y="966"/>
                    </a:cubicBezTo>
                    <a:cubicBezTo>
                      <a:pt x="1293" y="966"/>
                      <a:pt x="1293" y="966"/>
                      <a:pt x="1293" y="966"/>
                    </a:cubicBezTo>
                    <a:cubicBezTo>
                      <a:pt x="1293" y="1062"/>
                      <a:pt x="1293" y="1062"/>
                      <a:pt x="1293" y="1062"/>
                    </a:cubicBezTo>
                    <a:cubicBezTo>
                      <a:pt x="1669" y="1062"/>
                      <a:pt x="1669" y="1062"/>
                      <a:pt x="1669" y="1062"/>
                    </a:cubicBezTo>
                    <a:cubicBezTo>
                      <a:pt x="1687" y="994"/>
                      <a:pt x="1696" y="922"/>
                      <a:pt x="1696" y="848"/>
                    </a:cubicBezTo>
                    <a:cubicBezTo>
                      <a:pt x="1696" y="380"/>
                      <a:pt x="1316" y="0"/>
                      <a:pt x="8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 userDrawn="1"/>
          </p:nvGrpSpPr>
          <p:grpSpPr>
            <a:xfrm>
              <a:off x="6240781" y="3111502"/>
              <a:ext cx="2434167" cy="3215217"/>
              <a:chOff x="4657725" y="2257426"/>
              <a:chExt cx="1825625" cy="2411413"/>
            </a:xfrm>
          </p:grpSpPr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753100" y="2257426"/>
                <a:ext cx="593725" cy="1146175"/>
              </a:xfrm>
              <a:custGeom>
                <a:avLst/>
                <a:gdLst>
                  <a:gd name="T0" fmla="*/ 0 w 468"/>
                  <a:gd name="T1" fmla="*/ 55 h 904"/>
                  <a:gd name="T2" fmla="*/ 57 w 468"/>
                  <a:gd name="T3" fmla="*/ 30 h 904"/>
                  <a:gd name="T4" fmla="*/ 436 w 468"/>
                  <a:gd name="T5" fmla="*/ 397 h 904"/>
                  <a:gd name="T6" fmla="*/ 436 w 468"/>
                  <a:gd name="T7" fmla="*/ 508 h 904"/>
                  <a:gd name="T8" fmla="*/ 57 w 468"/>
                  <a:gd name="T9" fmla="*/ 874 h 904"/>
                  <a:gd name="T10" fmla="*/ 0 w 468"/>
                  <a:gd name="T11" fmla="*/ 849 h 904"/>
                  <a:gd name="T12" fmla="*/ 0 w 468"/>
                  <a:gd name="T13" fmla="*/ 55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0" y="55"/>
                    </a:moveTo>
                    <a:cubicBezTo>
                      <a:pt x="0" y="11"/>
                      <a:pt x="26" y="0"/>
                      <a:pt x="57" y="30"/>
                    </a:cubicBezTo>
                    <a:cubicBezTo>
                      <a:pt x="436" y="397"/>
                      <a:pt x="436" y="397"/>
                      <a:pt x="436" y="397"/>
                    </a:cubicBezTo>
                    <a:cubicBezTo>
                      <a:pt x="468" y="427"/>
                      <a:pt x="468" y="477"/>
                      <a:pt x="436" y="508"/>
                    </a:cubicBezTo>
                    <a:cubicBezTo>
                      <a:pt x="57" y="874"/>
                      <a:pt x="57" y="874"/>
                      <a:pt x="57" y="874"/>
                    </a:cubicBezTo>
                    <a:cubicBezTo>
                      <a:pt x="26" y="904"/>
                      <a:pt x="0" y="893"/>
                      <a:pt x="0" y="849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4657725" y="2517776"/>
                <a:ext cx="1825625" cy="2151063"/>
              </a:xfrm>
              <a:custGeom>
                <a:avLst/>
                <a:gdLst>
                  <a:gd name="T0" fmla="*/ 1209 w 1440"/>
                  <a:gd name="T1" fmla="*/ 978 h 1696"/>
                  <a:gd name="T2" fmla="*/ 848 w 1440"/>
                  <a:gd name="T3" fmla="*/ 1232 h 1696"/>
                  <a:gd name="T4" fmla="*/ 464 w 1440"/>
                  <a:gd name="T5" fmla="*/ 848 h 1696"/>
                  <a:gd name="T6" fmla="*/ 848 w 1440"/>
                  <a:gd name="T7" fmla="*/ 464 h 1696"/>
                  <a:gd name="T8" fmla="*/ 969 w 1440"/>
                  <a:gd name="T9" fmla="*/ 483 h 1696"/>
                  <a:gd name="T10" fmla="*/ 969 w 1440"/>
                  <a:gd name="T11" fmla="*/ 9 h 1696"/>
                  <a:gd name="T12" fmla="*/ 848 w 1440"/>
                  <a:gd name="T13" fmla="*/ 0 h 1696"/>
                  <a:gd name="T14" fmla="*/ 0 w 1440"/>
                  <a:gd name="T15" fmla="*/ 848 h 1696"/>
                  <a:gd name="T16" fmla="*/ 848 w 1440"/>
                  <a:gd name="T17" fmla="*/ 1696 h 1696"/>
                  <a:gd name="T18" fmla="*/ 1440 w 1440"/>
                  <a:gd name="T19" fmla="*/ 1455 h 1696"/>
                  <a:gd name="T20" fmla="*/ 1209 w 1440"/>
                  <a:gd name="T21" fmla="*/ 978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0" h="1696">
                    <a:moveTo>
                      <a:pt x="1209" y="978"/>
                    </a:moveTo>
                    <a:cubicBezTo>
                      <a:pt x="1156" y="1126"/>
                      <a:pt x="1014" y="1232"/>
                      <a:pt x="848" y="1232"/>
                    </a:cubicBezTo>
                    <a:cubicBezTo>
                      <a:pt x="636" y="1232"/>
                      <a:pt x="464" y="1060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890" y="464"/>
                      <a:pt x="931" y="471"/>
                      <a:pt x="969" y="483"/>
                    </a:cubicBezTo>
                    <a:cubicBezTo>
                      <a:pt x="969" y="9"/>
                      <a:pt x="969" y="9"/>
                      <a:pt x="969" y="9"/>
                    </a:cubicBezTo>
                    <a:cubicBezTo>
                      <a:pt x="929" y="3"/>
                      <a:pt x="889" y="0"/>
                      <a:pt x="848" y="0"/>
                    </a:cubicBez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316"/>
                      <a:pt x="380" y="1696"/>
                      <a:pt x="848" y="1696"/>
                    </a:cubicBezTo>
                    <a:cubicBezTo>
                      <a:pt x="1078" y="1696"/>
                      <a:pt x="1287" y="1604"/>
                      <a:pt x="1440" y="1455"/>
                    </a:cubicBezTo>
                    <a:cubicBezTo>
                      <a:pt x="1315" y="1322"/>
                      <a:pt x="1235" y="1156"/>
                      <a:pt x="1209" y="97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4"/>
            <p:cNvGrpSpPr/>
            <p:nvPr userDrawn="1"/>
          </p:nvGrpSpPr>
          <p:grpSpPr>
            <a:xfrm>
              <a:off x="7967980" y="3892551"/>
              <a:ext cx="3236384" cy="2434167"/>
              <a:chOff x="5953125" y="2843213"/>
              <a:chExt cx="2427288" cy="1825625"/>
            </a:xfrm>
          </p:grpSpPr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5953125" y="2989263"/>
                <a:ext cx="1146175" cy="593725"/>
              </a:xfrm>
              <a:custGeom>
                <a:avLst/>
                <a:gdLst>
                  <a:gd name="T0" fmla="*/ 55 w 904"/>
                  <a:gd name="T1" fmla="*/ 468 h 468"/>
                  <a:gd name="T2" fmla="*/ 30 w 904"/>
                  <a:gd name="T3" fmla="*/ 411 h 468"/>
                  <a:gd name="T4" fmla="*/ 396 w 904"/>
                  <a:gd name="T5" fmla="*/ 32 h 468"/>
                  <a:gd name="T6" fmla="*/ 507 w 904"/>
                  <a:gd name="T7" fmla="*/ 32 h 468"/>
                  <a:gd name="T8" fmla="*/ 873 w 904"/>
                  <a:gd name="T9" fmla="*/ 411 h 468"/>
                  <a:gd name="T10" fmla="*/ 849 w 904"/>
                  <a:gd name="T11" fmla="*/ 468 h 468"/>
                  <a:gd name="T12" fmla="*/ 55 w 904"/>
                  <a:gd name="T13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55" y="468"/>
                    </a:moveTo>
                    <a:cubicBezTo>
                      <a:pt x="11" y="468"/>
                      <a:pt x="0" y="442"/>
                      <a:pt x="30" y="411"/>
                    </a:cubicBezTo>
                    <a:cubicBezTo>
                      <a:pt x="396" y="32"/>
                      <a:pt x="396" y="32"/>
                      <a:pt x="396" y="32"/>
                    </a:cubicBezTo>
                    <a:cubicBezTo>
                      <a:pt x="427" y="0"/>
                      <a:pt x="477" y="0"/>
                      <a:pt x="507" y="32"/>
                    </a:cubicBezTo>
                    <a:cubicBezTo>
                      <a:pt x="873" y="411"/>
                      <a:pt x="873" y="411"/>
                      <a:pt x="873" y="411"/>
                    </a:cubicBezTo>
                    <a:cubicBezTo>
                      <a:pt x="904" y="442"/>
                      <a:pt x="893" y="468"/>
                      <a:pt x="849" y="468"/>
                    </a:cubicBezTo>
                    <a:lnTo>
                      <a:pt x="55" y="46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6230938" y="2843213"/>
                <a:ext cx="2149475" cy="1825625"/>
              </a:xfrm>
              <a:custGeom>
                <a:avLst/>
                <a:gdLst>
                  <a:gd name="T0" fmla="*/ 978 w 1696"/>
                  <a:gd name="T1" fmla="*/ 231 h 1440"/>
                  <a:gd name="T2" fmla="*/ 1232 w 1696"/>
                  <a:gd name="T3" fmla="*/ 592 h 1440"/>
                  <a:gd name="T4" fmla="*/ 848 w 1696"/>
                  <a:gd name="T5" fmla="*/ 976 h 1440"/>
                  <a:gd name="T6" fmla="*/ 464 w 1696"/>
                  <a:gd name="T7" fmla="*/ 592 h 1440"/>
                  <a:gd name="T8" fmla="*/ 487 w 1696"/>
                  <a:gd name="T9" fmla="*/ 462 h 1440"/>
                  <a:gd name="T10" fmla="*/ 10 w 1696"/>
                  <a:gd name="T11" fmla="*/ 462 h 1440"/>
                  <a:gd name="T12" fmla="*/ 0 w 1696"/>
                  <a:gd name="T13" fmla="*/ 592 h 1440"/>
                  <a:gd name="T14" fmla="*/ 848 w 1696"/>
                  <a:gd name="T15" fmla="*/ 1440 h 1440"/>
                  <a:gd name="T16" fmla="*/ 1696 w 1696"/>
                  <a:gd name="T17" fmla="*/ 592 h 1440"/>
                  <a:gd name="T18" fmla="*/ 1455 w 1696"/>
                  <a:gd name="T19" fmla="*/ 0 h 1440"/>
                  <a:gd name="T20" fmla="*/ 978 w 1696"/>
                  <a:gd name="T21" fmla="*/ 231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6" h="1440">
                    <a:moveTo>
                      <a:pt x="978" y="231"/>
                    </a:moveTo>
                    <a:cubicBezTo>
                      <a:pt x="1126" y="284"/>
                      <a:pt x="1232" y="426"/>
                      <a:pt x="1232" y="592"/>
                    </a:cubicBezTo>
                    <a:cubicBezTo>
                      <a:pt x="1232" y="804"/>
                      <a:pt x="1060" y="976"/>
                      <a:pt x="848" y="976"/>
                    </a:cubicBezTo>
                    <a:cubicBezTo>
                      <a:pt x="636" y="976"/>
                      <a:pt x="464" y="804"/>
                      <a:pt x="464" y="592"/>
                    </a:cubicBezTo>
                    <a:cubicBezTo>
                      <a:pt x="464" y="546"/>
                      <a:pt x="472" y="503"/>
                      <a:pt x="487" y="462"/>
                    </a:cubicBezTo>
                    <a:cubicBezTo>
                      <a:pt x="10" y="462"/>
                      <a:pt x="10" y="462"/>
                      <a:pt x="10" y="462"/>
                    </a:cubicBezTo>
                    <a:cubicBezTo>
                      <a:pt x="3" y="504"/>
                      <a:pt x="0" y="548"/>
                      <a:pt x="0" y="592"/>
                    </a:cubicBezTo>
                    <a:cubicBezTo>
                      <a:pt x="0" y="1060"/>
                      <a:pt x="380" y="1440"/>
                      <a:pt x="848" y="1440"/>
                    </a:cubicBezTo>
                    <a:cubicBezTo>
                      <a:pt x="1316" y="1440"/>
                      <a:pt x="1696" y="1060"/>
                      <a:pt x="1696" y="592"/>
                    </a:cubicBezTo>
                    <a:cubicBezTo>
                      <a:pt x="1696" y="362"/>
                      <a:pt x="1604" y="153"/>
                      <a:pt x="1455" y="0"/>
                    </a:cubicBezTo>
                    <a:cubicBezTo>
                      <a:pt x="1322" y="125"/>
                      <a:pt x="1156" y="205"/>
                      <a:pt x="978" y="23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6" name="Group 15"/>
            <p:cNvGrpSpPr/>
            <p:nvPr userDrawn="1"/>
          </p:nvGrpSpPr>
          <p:grpSpPr>
            <a:xfrm>
              <a:off x="8770198" y="1363135"/>
              <a:ext cx="2434167" cy="3276600"/>
              <a:chOff x="6554788" y="946151"/>
              <a:chExt cx="1825625" cy="24574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691313" y="2257426"/>
                <a:ext cx="593725" cy="1146175"/>
              </a:xfrm>
              <a:custGeom>
                <a:avLst/>
                <a:gdLst>
                  <a:gd name="T0" fmla="*/ 468 w 468"/>
                  <a:gd name="T1" fmla="*/ 849 h 904"/>
                  <a:gd name="T2" fmla="*/ 410 w 468"/>
                  <a:gd name="T3" fmla="*/ 874 h 904"/>
                  <a:gd name="T4" fmla="*/ 32 w 468"/>
                  <a:gd name="T5" fmla="*/ 508 h 904"/>
                  <a:gd name="T6" fmla="*/ 32 w 468"/>
                  <a:gd name="T7" fmla="*/ 397 h 904"/>
                  <a:gd name="T8" fmla="*/ 410 w 468"/>
                  <a:gd name="T9" fmla="*/ 30 h 904"/>
                  <a:gd name="T10" fmla="*/ 468 w 468"/>
                  <a:gd name="T11" fmla="*/ 55 h 904"/>
                  <a:gd name="T12" fmla="*/ 468 w 468"/>
                  <a:gd name="T13" fmla="*/ 84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468" y="849"/>
                    </a:moveTo>
                    <a:cubicBezTo>
                      <a:pt x="468" y="893"/>
                      <a:pt x="442" y="904"/>
                      <a:pt x="410" y="874"/>
                    </a:cubicBezTo>
                    <a:cubicBezTo>
                      <a:pt x="32" y="508"/>
                      <a:pt x="32" y="508"/>
                      <a:pt x="32" y="508"/>
                    </a:cubicBezTo>
                    <a:cubicBezTo>
                      <a:pt x="0" y="477"/>
                      <a:pt x="0" y="427"/>
                      <a:pt x="32" y="397"/>
                    </a:cubicBezTo>
                    <a:cubicBezTo>
                      <a:pt x="410" y="30"/>
                      <a:pt x="410" y="30"/>
                      <a:pt x="410" y="30"/>
                    </a:cubicBezTo>
                    <a:cubicBezTo>
                      <a:pt x="442" y="0"/>
                      <a:pt x="468" y="11"/>
                      <a:pt x="468" y="55"/>
                    </a:cubicBezTo>
                    <a:lnTo>
                      <a:pt x="468" y="84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6554788" y="946151"/>
                <a:ext cx="1825625" cy="2151063"/>
              </a:xfrm>
              <a:custGeom>
                <a:avLst/>
                <a:gdLst>
                  <a:gd name="T0" fmla="*/ 592 w 1440"/>
                  <a:gd name="T1" fmla="*/ 0 h 1696"/>
                  <a:gd name="T2" fmla="*/ 0 w 1440"/>
                  <a:gd name="T3" fmla="*/ 241 h 1696"/>
                  <a:gd name="T4" fmla="*/ 231 w 1440"/>
                  <a:gd name="T5" fmla="*/ 718 h 1696"/>
                  <a:gd name="T6" fmla="*/ 592 w 1440"/>
                  <a:gd name="T7" fmla="*/ 464 h 1696"/>
                  <a:gd name="T8" fmla="*/ 976 w 1440"/>
                  <a:gd name="T9" fmla="*/ 848 h 1696"/>
                  <a:gd name="T10" fmla="*/ 592 w 1440"/>
                  <a:gd name="T11" fmla="*/ 1232 h 1696"/>
                  <a:gd name="T12" fmla="*/ 452 w 1440"/>
                  <a:gd name="T13" fmla="*/ 1206 h 1696"/>
                  <a:gd name="T14" fmla="*/ 452 w 1440"/>
                  <a:gd name="T15" fmla="*/ 1300 h 1696"/>
                  <a:gd name="T16" fmla="*/ 389 w 1440"/>
                  <a:gd name="T17" fmla="*/ 1300 h 1696"/>
                  <a:gd name="T18" fmla="*/ 389 w 1440"/>
                  <a:gd name="T19" fmla="*/ 1671 h 1696"/>
                  <a:gd name="T20" fmla="*/ 592 w 1440"/>
                  <a:gd name="T21" fmla="*/ 1696 h 1696"/>
                  <a:gd name="T22" fmla="*/ 1440 w 1440"/>
                  <a:gd name="T23" fmla="*/ 848 h 1696"/>
                  <a:gd name="T24" fmla="*/ 592 w 1440"/>
                  <a:gd name="T25" fmla="*/ 0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40" h="1696">
                    <a:moveTo>
                      <a:pt x="592" y="0"/>
                    </a:moveTo>
                    <a:cubicBezTo>
                      <a:pt x="362" y="0"/>
                      <a:pt x="153" y="92"/>
                      <a:pt x="0" y="241"/>
                    </a:cubicBezTo>
                    <a:cubicBezTo>
                      <a:pt x="125" y="374"/>
                      <a:pt x="205" y="540"/>
                      <a:pt x="231" y="718"/>
                    </a:cubicBezTo>
                    <a:cubicBezTo>
                      <a:pt x="284" y="570"/>
                      <a:pt x="426" y="464"/>
                      <a:pt x="592" y="464"/>
                    </a:cubicBezTo>
                    <a:cubicBezTo>
                      <a:pt x="804" y="464"/>
                      <a:pt x="976" y="636"/>
                      <a:pt x="976" y="848"/>
                    </a:cubicBezTo>
                    <a:cubicBezTo>
                      <a:pt x="976" y="1060"/>
                      <a:pt x="804" y="1232"/>
                      <a:pt x="592" y="1232"/>
                    </a:cubicBezTo>
                    <a:cubicBezTo>
                      <a:pt x="543" y="1232"/>
                      <a:pt x="495" y="1223"/>
                      <a:pt x="452" y="1206"/>
                    </a:cubicBezTo>
                    <a:cubicBezTo>
                      <a:pt x="452" y="1300"/>
                      <a:pt x="452" y="1300"/>
                      <a:pt x="452" y="1300"/>
                    </a:cubicBezTo>
                    <a:cubicBezTo>
                      <a:pt x="389" y="1300"/>
                      <a:pt x="389" y="1300"/>
                      <a:pt x="389" y="1300"/>
                    </a:cubicBezTo>
                    <a:cubicBezTo>
                      <a:pt x="389" y="1671"/>
                      <a:pt x="389" y="1671"/>
                      <a:pt x="389" y="1671"/>
                    </a:cubicBezTo>
                    <a:cubicBezTo>
                      <a:pt x="454" y="1687"/>
                      <a:pt x="522" y="1696"/>
                      <a:pt x="592" y="1696"/>
                    </a:cubicBezTo>
                    <a:cubicBezTo>
                      <a:pt x="1060" y="1696"/>
                      <a:pt x="1440" y="1316"/>
                      <a:pt x="1440" y="848"/>
                    </a:cubicBezTo>
                    <a:cubicBezTo>
                      <a:pt x="1440" y="380"/>
                      <a:pt x="1060" y="0"/>
                      <a:pt x="59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 userDrawn="1"/>
          </p:nvSpPr>
          <p:spPr>
            <a:xfrm rot="18920653">
              <a:off x="6614389" y="1959675"/>
              <a:ext cx="1084827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 rot="2904439">
              <a:off x="9713530" y="2071950"/>
              <a:ext cx="1348425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 userDrawn="1"/>
          </p:nvSpPr>
          <p:spPr>
            <a:xfrm rot="3328205">
              <a:off x="6381839" y="5171931"/>
              <a:ext cx="1276620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 userDrawn="1"/>
          </p:nvSpPr>
          <p:spPr>
            <a:xfrm rot="18872992">
              <a:off x="9524091" y="5259067"/>
              <a:ext cx="1436559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30"/>
          <p:cNvGrpSpPr/>
          <p:nvPr/>
        </p:nvGrpSpPr>
        <p:grpSpPr>
          <a:xfrm>
            <a:off x="6924671" y="2712385"/>
            <a:ext cx="3609160" cy="572731"/>
            <a:chOff x="8633669" y="2306010"/>
            <a:chExt cx="2990246" cy="625370"/>
          </a:xfrm>
        </p:grpSpPr>
        <p:sp>
          <p:nvSpPr>
            <p:cNvPr id="3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0"/>
          <p:cNvGrpSpPr/>
          <p:nvPr/>
        </p:nvGrpSpPr>
        <p:grpSpPr>
          <a:xfrm>
            <a:off x="6924671" y="3535890"/>
            <a:ext cx="3609160" cy="572731"/>
            <a:chOff x="8633669" y="2306010"/>
            <a:chExt cx="2990246" cy="625370"/>
          </a:xfrm>
        </p:grpSpPr>
        <p:sp>
          <p:nvSpPr>
            <p:cNvPr id="34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0"/>
          <p:cNvGrpSpPr/>
          <p:nvPr/>
        </p:nvGrpSpPr>
        <p:grpSpPr>
          <a:xfrm>
            <a:off x="6924671" y="4359397"/>
            <a:ext cx="3609160" cy="572731"/>
            <a:chOff x="8633669" y="2306010"/>
            <a:chExt cx="2990246" cy="625370"/>
          </a:xfrm>
        </p:grpSpPr>
        <p:sp>
          <p:nvSpPr>
            <p:cNvPr id="37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0"/>
          <p:cNvGrpSpPr/>
          <p:nvPr/>
        </p:nvGrpSpPr>
        <p:grpSpPr>
          <a:xfrm>
            <a:off x="6924671" y="5182902"/>
            <a:ext cx="3609160" cy="572731"/>
            <a:chOff x="8633669" y="2306010"/>
            <a:chExt cx="2990246" cy="625370"/>
          </a:xfrm>
        </p:grpSpPr>
        <p:sp>
          <p:nvSpPr>
            <p:cNvPr id="4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44" name="直接连接符 43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42139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" name="Group 120"/>
          <p:cNvGrpSpPr/>
          <p:nvPr/>
        </p:nvGrpSpPr>
        <p:grpSpPr>
          <a:xfrm rot="1203774">
            <a:off x="2291241" y="2945926"/>
            <a:ext cx="321407" cy="1549014"/>
            <a:chOff x="2971802" y="2190750"/>
            <a:chExt cx="228598" cy="1101725"/>
          </a:xfrm>
        </p:grpSpPr>
        <p:cxnSp>
          <p:nvCxnSpPr>
            <p:cNvPr id="122" name="Straight Connector 121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0" name="Group 129"/>
          <p:cNvGrpSpPr/>
          <p:nvPr/>
        </p:nvGrpSpPr>
        <p:grpSpPr>
          <a:xfrm>
            <a:off x="2559075" y="2044995"/>
            <a:ext cx="1178502" cy="1178502"/>
            <a:chOff x="1657350" y="1428750"/>
            <a:chExt cx="838200" cy="838200"/>
          </a:xfrm>
        </p:grpSpPr>
        <p:sp>
          <p:nvSpPr>
            <p:cNvPr id="118" name="Rectangle 117"/>
            <p:cNvSpPr/>
            <p:nvPr/>
          </p:nvSpPr>
          <p:spPr>
            <a:xfrm>
              <a:off x="1657350" y="1428750"/>
              <a:ext cx="838200" cy="838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5" name="Freeform 52"/>
            <p:cNvSpPr>
              <a:spLocks noEditPoints="1"/>
            </p:cNvSpPr>
            <p:nvPr/>
          </p:nvSpPr>
          <p:spPr bwMode="auto">
            <a:xfrm>
              <a:off x="1890341" y="1647623"/>
              <a:ext cx="372219" cy="400455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4862515" y="3223494"/>
            <a:ext cx="321407" cy="1549014"/>
            <a:chOff x="2971801" y="2190750"/>
            <a:chExt cx="228599" cy="1101725"/>
          </a:xfrm>
        </p:grpSpPr>
        <p:cxnSp>
          <p:nvCxnSpPr>
            <p:cNvPr id="61" name="Straight Connector 6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1" name="Group 130"/>
          <p:cNvGrpSpPr/>
          <p:nvPr/>
        </p:nvGrpSpPr>
        <p:grpSpPr>
          <a:xfrm>
            <a:off x="4433963" y="2044995"/>
            <a:ext cx="1178502" cy="1178502"/>
            <a:chOff x="2905125" y="1428750"/>
            <a:chExt cx="838200" cy="838200"/>
          </a:xfrm>
        </p:grpSpPr>
        <p:sp>
          <p:nvSpPr>
            <p:cNvPr id="43" name="Rectangle 42"/>
            <p:cNvSpPr/>
            <p:nvPr/>
          </p:nvSpPr>
          <p:spPr>
            <a:xfrm>
              <a:off x="2905125" y="1428750"/>
              <a:ext cx="838200" cy="838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6" name="Freeform 48"/>
            <p:cNvSpPr>
              <a:spLocks/>
            </p:cNvSpPr>
            <p:nvPr/>
          </p:nvSpPr>
          <p:spPr bwMode="auto">
            <a:xfrm>
              <a:off x="3221544" y="1661741"/>
              <a:ext cx="205362" cy="372219"/>
            </a:xfrm>
            <a:custGeom>
              <a:avLst/>
              <a:gdLst/>
              <a:ahLst/>
              <a:cxnLst>
                <a:cxn ang="0">
                  <a:pos x="36" y="20"/>
                </a:cxn>
                <a:cxn ang="0">
                  <a:pos x="15" y="66"/>
                </a:cxn>
                <a:cxn ang="0">
                  <a:pos x="13" y="67"/>
                </a:cxn>
                <a:cxn ang="0">
                  <a:pos x="12" y="67"/>
                </a:cxn>
                <a:cxn ang="0">
                  <a:pos x="11" y="65"/>
                </a:cxn>
                <a:cxn ang="0">
                  <a:pos x="19" y="33"/>
                </a:cxn>
                <a:cxn ang="0">
                  <a:pos x="3" y="37"/>
                </a:cxn>
                <a:cxn ang="0">
                  <a:pos x="2" y="37"/>
                </a:cxn>
                <a:cxn ang="0">
                  <a:pos x="1" y="36"/>
                </a:cxn>
                <a:cxn ang="0">
                  <a:pos x="1" y="35"/>
                </a:cxn>
                <a:cxn ang="0">
                  <a:pos x="9" y="2"/>
                </a:cxn>
                <a:cxn ang="0">
                  <a:pos x="10" y="0"/>
                </a:cxn>
                <a:cxn ang="0">
                  <a:pos x="24" y="0"/>
                </a:cxn>
                <a:cxn ang="0">
                  <a:pos x="25" y="2"/>
                </a:cxn>
                <a:cxn ang="0">
                  <a:pos x="25" y="3"/>
                </a:cxn>
                <a:cxn ang="0">
                  <a:pos x="18" y="21"/>
                </a:cxn>
                <a:cxn ang="0">
                  <a:pos x="34" y="18"/>
                </a:cxn>
                <a:cxn ang="0">
                  <a:pos x="35" y="17"/>
                </a:cxn>
                <a:cxn ang="0">
                  <a:pos x="36" y="18"/>
                </a:cxn>
                <a:cxn ang="0">
                  <a:pos x="36" y="20"/>
                </a:cxn>
              </a:cxnLst>
              <a:rect l="0" t="0" r="r" b="b"/>
              <a:pathLst>
                <a:path w="37" h="67">
                  <a:moveTo>
                    <a:pt x="36" y="20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4" y="67"/>
                    <a:pt x="14" y="67"/>
                    <a:pt x="13" y="67"/>
                  </a:cubicBezTo>
                  <a:cubicBezTo>
                    <a:pt x="13" y="67"/>
                    <a:pt x="13" y="67"/>
                    <a:pt x="12" y="67"/>
                  </a:cubicBezTo>
                  <a:cubicBezTo>
                    <a:pt x="11" y="67"/>
                    <a:pt x="11" y="66"/>
                    <a:pt x="11" y="65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7"/>
                    <a:pt x="2" y="37"/>
                    <a:pt x="2" y="37"/>
                  </a:cubicBezTo>
                  <a:cubicBezTo>
                    <a:pt x="2" y="37"/>
                    <a:pt x="1" y="37"/>
                    <a:pt x="1" y="36"/>
                  </a:cubicBezTo>
                  <a:cubicBezTo>
                    <a:pt x="1" y="36"/>
                    <a:pt x="0" y="35"/>
                    <a:pt x="1" y="35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10" y="0"/>
                    <a:pt x="1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5" y="1"/>
                    <a:pt x="25" y="2"/>
                  </a:cubicBezTo>
                  <a:cubicBezTo>
                    <a:pt x="25" y="2"/>
                    <a:pt x="25" y="3"/>
                    <a:pt x="25" y="3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7"/>
                    <a:pt x="34" y="17"/>
                    <a:pt x="35" y="17"/>
                  </a:cubicBezTo>
                  <a:cubicBezTo>
                    <a:pt x="35" y="17"/>
                    <a:pt x="36" y="18"/>
                    <a:pt x="36" y="18"/>
                  </a:cubicBezTo>
                  <a:cubicBezTo>
                    <a:pt x="36" y="19"/>
                    <a:pt x="37" y="19"/>
                    <a:pt x="36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6657050" y="3223494"/>
            <a:ext cx="321407" cy="1549014"/>
            <a:chOff x="2971801" y="2190750"/>
            <a:chExt cx="228599" cy="1101725"/>
          </a:xfrm>
        </p:grpSpPr>
        <p:cxnSp>
          <p:nvCxnSpPr>
            <p:cNvPr id="86" name="Straight Connector 85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2" name="Group 131"/>
          <p:cNvGrpSpPr/>
          <p:nvPr/>
        </p:nvGrpSpPr>
        <p:grpSpPr>
          <a:xfrm>
            <a:off x="6228499" y="2044995"/>
            <a:ext cx="1178502" cy="1178502"/>
            <a:chOff x="4152900" y="1428750"/>
            <a:chExt cx="838200" cy="838200"/>
          </a:xfrm>
        </p:grpSpPr>
        <p:sp>
          <p:nvSpPr>
            <p:cNvPr id="82" name="Rectangle 81"/>
            <p:cNvSpPr/>
            <p:nvPr/>
          </p:nvSpPr>
          <p:spPr>
            <a:xfrm>
              <a:off x="4152900" y="1428750"/>
              <a:ext cx="838200" cy="838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7" name="Freeform 107"/>
            <p:cNvSpPr>
              <a:spLocks noEditPoints="1"/>
            </p:cNvSpPr>
            <p:nvPr/>
          </p:nvSpPr>
          <p:spPr bwMode="auto">
            <a:xfrm>
              <a:off x="4391025" y="1664308"/>
              <a:ext cx="361951" cy="367085"/>
            </a:xfrm>
            <a:custGeom>
              <a:avLst/>
              <a:gdLst/>
              <a:ahLst/>
              <a:cxnLst>
                <a:cxn ang="0">
                  <a:pos x="64" y="14"/>
                </a:cxn>
                <a:cxn ang="0">
                  <a:pos x="12" y="65"/>
                </a:cxn>
                <a:cxn ang="0">
                  <a:pos x="10" y="66"/>
                </a:cxn>
                <a:cxn ang="0">
                  <a:pos x="8" y="65"/>
                </a:cxn>
                <a:cxn ang="0">
                  <a:pos x="0" y="57"/>
                </a:cxn>
                <a:cxn ang="0">
                  <a:pos x="0" y="56"/>
                </a:cxn>
                <a:cxn ang="0">
                  <a:pos x="0" y="54"/>
                </a:cxn>
                <a:cxn ang="0">
                  <a:pos x="52" y="2"/>
                </a:cxn>
                <a:cxn ang="0">
                  <a:pos x="54" y="1"/>
                </a:cxn>
                <a:cxn ang="0">
                  <a:pos x="56" y="2"/>
                </a:cxn>
                <a:cxn ang="0">
                  <a:pos x="64" y="10"/>
                </a:cxn>
                <a:cxn ang="0">
                  <a:pos x="64" y="12"/>
                </a:cxn>
                <a:cxn ang="0">
                  <a:pos x="64" y="14"/>
                </a:cxn>
                <a:cxn ang="0">
                  <a:pos x="14" y="5"/>
                </a:cxn>
                <a:cxn ang="0">
                  <a:pos x="10" y="7"/>
                </a:cxn>
                <a:cxn ang="0">
                  <a:pos x="9" y="11"/>
                </a:cxn>
                <a:cxn ang="0">
                  <a:pos x="8" y="7"/>
                </a:cxn>
                <a:cxn ang="0">
                  <a:pos x="4" y="5"/>
                </a:cxn>
                <a:cxn ang="0">
                  <a:pos x="8" y="4"/>
                </a:cxn>
                <a:cxn ang="0">
                  <a:pos x="9" y="0"/>
                </a:cxn>
                <a:cxn ang="0">
                  <a:pos x="10" y="4"/>
                </a:cxn>
                <a:cxn ang="0">
                  <a:pos x="14" y="5"/>
                </a:cxn>
                <a:cxn ang="0">
                  <a:pos x="32" y="13"/>
                </a:cxn>
                <a:cxn ang="0">
                  <a:pos x="24" y="16"/>
                </a:cxn>
                <a:cxn ang="0">
                  <a:pos x="22" y="23"/>
                </a:cxn>
                <a:cxn ang="0">
                  <a:pos x="19" y="16"/>
                </a:cxn>
                <a:cxn ang="0">
                  <a:pos x="11" y="13"/>
                </a:cxn>
                <a:cxn ang="0">
                  <a:pos x="19" y="11"/>
                </a:cxn>
                <a:cxn ang="0">
                  <a:pos x="22" y="3"/>
                </a:cxn>
                <a:cxn ang="0">
                  <a:pos x="24" y="11"/>
                </a:cxn>
                <a:cxn ang="0">
                  <a:pos x="32" y="13"/>
                </a:cxn>
                <a:cxn ang="0">
                  <a:pos x="40" y="5"/>
                </a:cxn>
                <a:cxn ang="0">
                  <a:pos x="36" y="7"/>
                </a:cxn>
                <a:cxn ang="0">
                  <a:pos x="34" y="11"/>
                </a:cxn>
                <a:cxn ang="0">
                  <a:pos x="33" y="7"/>
                </a:cxn>
                <a:cxn ang="0">
                  <a:pos x="29" y="5"/>
                </a:cxn>
                <a:cxn ang="0">
                  <a:pos x="33" y="4"/>
                </a:cxn>
                <a:cxn ang="0">
                  <a:pos x="34" y="0"/>
                </a:cxn>
                <a:cxn ang="0">
                  <a:pos x="36" y="4"/>
                </a:cxn>
                <a:cxn ang="0">
                  <a:pos x="40" y="5"/>
                </a:cxn>
                <a:cxn ang="0">
                  <a:pos x="58" y="12"/>
                </a:cxn>
                <a:cxn ang="0">
                  <a:pos x="54" y="8"/>
                </a:cxn>
                <a:cxn ang="0">
                  <a:pos x="42" y="19"/>
                </a:cxn>
                <a:cxn ang="0">
                  <a:pos x="46" y="24"/>
                </a:cxn>
                <a:cxn ang="0">
                  <a:pos x="58" y="12"/>
                </a:cxn>
                <a:cxn ang="0">
                  <a:pos x="65" y="31"/>
                </a:cxn>
                <a:cxn ang="0">
                  <a:pos x="61" y="32"/>
                </a:cxn>
                <a:cxn ang="0">
                  <a:pos x="60" y="36"/>
                </a:cxn>
                <a:cxn ang="0">
                  <a:pos x="59" y="32"/>
                </a:cxn>
                <a:cxn ang="0">
                  <a:pos x="55" y="31"/>
                </a:cxn>
                <a:cxn ang="0">
                  <a:pos x="59" y="30"/>
                </a:cxn>
                <a:cxn ang="0">
                  <a:pos x="60" y="26"/>
                </a:cxn>
                <a:cxn ang="0">
                  <a:pos x="61" y="30"/>
                </a:cxn>
                <a:cxn ang="0">
                  <a:pos x="65" y="31"/>
                </a:cxn>
              </a:cxnLst>
              <a:rect l="0" t="0" r="r" b="b"/>
              <a:pathLst>
                <a:path w="65" h="66">
                  <a:moveTo>
                    <a:pt x="64" y="14"/>
                  </a:moveTo>
                  <a:cubicBezTo>
                    <a:pt x="12" y="65"/>
                    <a:pt x="12" y="65"/>
                    <a:pt x="12" y="65"/>
                  </a:cubicBezTo>
                  <a:cubicBezTo>
                    <a:pt x="11" y="66"/>
                    <a:pt x="11" y="66"/>
                    <a:pt x="10" y="66"/>
                  </a:cubicBezTo>
                  <a:cubicBezTo>
                    <a:pt x="9" y="66"/>
                    <a:pt x="9" y="66"/>
                    <a:pt x="8" y="65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6"/>
                    <a:pt x="0" y="56"/>
                  </a:cubicBezTo>
                  <a:cubicBezTo>
                    <a:pt x="0" y="55"/>
                    <a:pt x="0" y="54"/>
                    <a:pt x="0" y="54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2"/>
                    <a:pt x="53" y="1"/>
                    <a:pt x="54" y="1"/>
                  </a:cubicBezTo>
                  <a:cubicBezTo>
                    <a:pt x="54" y="1"/>
                    <a:pt x="55" y="2"/>
                    <a:pt x="56" y="2"/>
                  </a:cubicBezTo>
                  <a:cubicBezTo>
                    <a:pt x="64" y="10"/>
                    <a:pt x="64" y="10"/>
                    <a:pt x="64" y="10"/>
                  </a:cubicBezTo>
                  <a:cubicBezTo>
                    <a:pt x="64" y="11"/>
                    <a:pt x="64" y="11"/>
                    <a:pt x="64" y="12"/>
                  </a:cubicBezTo>
                  <a:cubicBezTo>
                    <a:pt x="64" y="13"/>
                    <a:pt x="64" y="13"/>
                    <a:pt x="64" y="14"/>
                  </a:cubicBezTo>
                  <a:close/>
                  <a:moveTo>
                    <a:pt x="14" y="5"/>
                  </a:moveTo>
                  <a:cubicBezTo>
                    <a:pt x="10" y="7"/>
                    <a:pt x="10" y="7"/>
                    <a:pt x="10" y="7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4"/>
                    <a:pt x="10" y="4"/>
                    <a:pt x="10" y="4"/>
                  </a:cubicBezTo>
                  <a:lnTo>
                    <a:pt x="14" y="5"/>
                  </a:lnTo>
                  <a:close/>
                  <a:moveTo>
                    <a:pt x="32" y="13"/>
                  </a:moveTo>
                  <a:cubicBezTo>
                    <a:pt x="24" y="16"/>
                    <a:pt x="24" y="16"/>
                    <a:pt x="24" y="16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4" y="11"/>
                    <a:pt x="24" y="11"/>
                    <a:pt x="24" y="11"/>
                  </a:cubicBezTo>
                  <a:lnTo>
                    <a:pt x="32" y="13"/>
                  </a:lnTo>
                  <a:close/>
                  <a:moveTo>
                    <a:pt x="40" y="5"/>
                  </a:moveTo>
                  <a:cubicBezTo>
                    <a:pt x="36" y="7"/>
                    <a:pt x="36" y="7"/>
                    <a:pt x="36" y="7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6" y="4"/>
                    <a:pt x="36" y="4"/>
                    <a:pt x="36" y="4"/>
                  </a:cubicBezTo>
                  <a:lnTo>
                    <a:pt x="40" y="5"/>
                  </a:lnTo>
                  <a:close/>
                  <a:moveTo>
                    <a:pt x="58" y="12"/>
                  </a:moveTo>
                  <a:cubicBezTo>
                    <a:pt x="54" y="8"/>
                    <a:pt x="54" y="8"/>
                    <a:pt x="54" y="8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6" y="24"/>
                    <a:pt x="46" y="24"/>
                    <a:pt x="46" y="24"/>
                  </a:cubicBezTo>
                  <a:lnTo>
                    <a:pt x="58" y="12"/>
                  </a:lnTo>
                  <a:close/>
                  <a:moveTo>
                    <a:pt x="65" y="31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60" y="26"/>
                    <a:pt x="60" y="26"/>
                    <a:pt x="60" y="26"/>
                  </a:cubicBezTo>
                  <a:cubicBezTo>
                    <a:pt x="61" y="30"/>
                    <a:pt x="61" y="30"/>
                    <a:pt x="61" y="30"/>
                  </a:cubicBezTo>
                  <a:lnTo>
                    <a:pt x="65" y="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8478369" y="3223494"/>
            <a:ext cx="321407" cy="1549014"/>
            <a:chOff x="2971801" y="2190750"/>
            <a:chExt cx="228599" cy="1101725"/>
          </a:xfrm>
        </p:grpSpPr>
        <p:cxnSp>
          <p:nvCxnSpPr>
            <p:cNvPr id="94" name="Straight Connector 93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Group 132"/>
          <p:cNvGrpSpPr/>
          <p:nvPr/>
        </p:nvGrpSpPr>
        <p:grpSpPr>
          <a:xfrm>
            <a:off x="8049817" y="2044995"/>
            <a:ext cx="1178502" cy="1178502"/>
            <a:chOff x="5400675" y="1428750"/>
            <a:chExt cx="838200" cy="838200"/>
          </a:xfrm>
        </p:grpSpPr>
        <p:sp>
          <p:nvSpPr>
            <p:cNvPr id="90" name="Rectangle 89"/>
            <p:cNvSpPr/>
            <p:nvPr/>
          </p:nvSpPr>
          <p:spPr>
            <a:xfrm>
              <a:off x="5400675" y="1428750"/>
              <a:ext cx="838200" cy="838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8" name="Freeform 130"/>
            <p:cNvSpPr>
              <a:spLocks noEditPoints="1"/>
            </p:cNvSpPr>
            <p:nvPr/>
          </p:nvSpPr>
          <p:spPr bwMode="auto">
            <a:xfrm>
              <a:off x="5633666" y="1661741"/>
              <a:ext cx="372219" cy="372219"/>
            </a:xfrm>
            <a:custGeom>
              <a:avLst/>
              <a:gdLst/>
              <a:ahLst/>
              <a:cxnLst>
                <a:cxn ang="0">
                  <a:pos x="62" y="67"/>
                </a:cxn>
                <a:cxn ang="0">
                  <a:pos x="59" y="66"/>
                </a:cxn>
                <a:cxn ang="0">
                  <a:pos x="45" y="52"/>
                </a:cxn>
                <a:cxn ang="0">
                  <a:pos x="29" y="57"/>
                </a:cxn>
                <a:cxn ang="0">
                  <a:pos x="0" y="29"/>
                </a:cxn>
                <a:cxn ang="0">
                  <a:pos x="29" y="0"/>
                </a:cxn>
                <a:cxn ang="0">
                  <a:pos x="57" y="29"/>
                </a:cxn>
                <a:cxn ang="0">
                  <a:pos x="52" y="45"/>
                </a:cxn>
                <a:cxn ang="0">
                  <a:pos x="66" y="59"/>
                </a:cxn>
                <a:cxn ang="0">
                  <a:pos x="67" y="62"/>
                </a:cxn>
                <a:cxn ang="0">
                  <a:pos x="62" y="67"/>
                </a:cxn>
                <a:cxn ang="0">
                  <a:pos x="29" y="11"/>
                </a:cxn>
                <a:cxn ang="0">
                  <a:pos x="11" y="29"/>
                </a:cxn>
                <a:cxn ang="0">
                  <a:pos x="29" y="47"/>
                </a:cxn>
                <a:cxn ang="0">
                  <a:pos x="47" y="29"/>
                </a:cxn>
                <a:cxn ang="0">
                  <a:pos x="29" y="11"/>
                </a:cxn>
                <a:cxn ang="0">
                  <a:pos x="42" y="30"/>
                </a:cxn>
                <a:cxn ang="0">
                  <a:pos x="40" y="31"/>
                </a:cxn>
                <a:cxn ang="0">
                  <a:pos x="31" y="31"/>
                </a:cxn>
                <a:cxn ang="0">
                  <a:pos x="31" y="40"/>
                </a:cxn>
                <a:cxn ang="0">
                  <a:pos x="30" y="42"/>
                </a:cxn>
                <a:cxn ang="0">
                  <a:pos x="27" y="42"/>
                </a:cxn>
                <a:cxn ang="0">
                  <a:pos x="26" y="40"/>
                </a:cxn>
                <a:cxn ang="0">
                  <a:pos x="26" y="31"/>
                </a:cxn>
                <a:cxn ang="0">
                  <a:pos x="17" y="31"/>
                </a:cxn>
                <a:cxn ang="0">
                  <a:pos x="16" y="30"/>
                </a:cxn>
                <a:cxn ang="0">
                  <a:pos x="16" y="27"/>
                </a:cxn>
                <a:cxn ang="0">
                  <a:pos x="17" y="26"/>
                </a:cxn>
                <a:cxn ang="0">
                  <a:pos x="26" y="26"/>
                </a:cxn>
                <a:cxn ang="0">
                  <a:pos x="26" y="17"/>
                </a:cxn>
                <a:cxn ang="0">
                  <a:pos x="27" y="16"/>
                </a:cxn>
                <a:cxn ang="0">
                  <a:pos x="30" y="16"/>
                </a:cxn>
                <a:cxn ang="0">
                  <a:pos x="31" y="17"/>
                </a:cxn>
                <a:cxn ang="0">
                  <a:pos x="31" y="26"/>
                </a:cxn>
                <a:cxn ang="0">
                  <a:pos x="40" y="26"/>
                </a:cxn>
                <a:cxn ang="0">
                  <a:pos x="42" y="27"/>
                </a:cxn>
                <a:cxn ang="0">
                  <a:pos x="42" y="30"/>
                </a:cxn>
              </a:cxnLst>
              <a:rect l="0" t="0" r="r" b="b"/>
              <a:pathLst>
                <a:path w="67" h="67">
                  <a:moveTo>
                    <a:pt x="62" y="67"/>
                  </a:moveTo>
                  <a:cubicBezTo>
                    <a:pt x="61" y="67"/>
                    <a:pt x="59" y="67"/>
                    <a:pt x="59" y="66"/>
                  </a:cubicBezTo>
                  <a:cubicBezTo>
                    <a:pt x="45" y="52"/>
                    <a:pt x="45" y="52"/>
                    <a:pt x="45" y="52"/>
                  </a:cubicBezTo>
                  <a:cubicBezTo>
                    <a:pt x="40" y="55"/>
                    <a:pt x="34" y="57"/>
                    <a:pt x="29" y="57"/>
                  </a:cubicBezTo>
                  <a:cubicBezTo>
                    <a:pt x="13" y="57"/>
                    <a:pt x="0" y="44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34"/>
                    <a:pt x="55" y="40"/>
                    <a:pt x="52" y="45"/>
                  </a:cubicBezTo>
                  <a:cubicBezTo>
                    <a:pt x="66" y="59"/>
                    <a:pt x="66" y="59"/>
                    <a:pt x="66" y="59"/>
                  </a:cubicBezTo>
                  <a:cubicBezTo>
                    <a:pt x="67" y="59"/>
                    <a:pt x="67" y="61"/>
                    <a:pt x="67" y="62"/>
                  </a:cubicBezTo>
                  <a:cubicBezTo>
                    <a:pt x="67" y="65"/>
                    <a:pt x="65" y="67"/>
                    <a:pt x="62" y="67"/>
                  </a:cubicBezTo>
                  <a:close/>
                  <a:moveTo>
                    <a:pt x="29" y="11"/>
                  </a:moveTo>
                  <a:cubicBezTo>
                    <a:pt x="19" y="11"/>
                    <a:pt x="11" y="19"/>
                    <a:pt x="11" y="29"/>
                  </a:cubicBezTo>
                  <a:cubicBezTo>
                    <a:pt x="11" y="39"/>
                    <a:pt x="19" y="47"/>
                    <a:pt x="29" y="47"/>
                  </a:cubicBezTo>
                  <a:cubicBezTo>
                    <a:pt x="39" y="47"/>
                    <a:pt x="47" y="39"/>
                    <a:pt x="47" y="29"/>
                  </a:cubicBezTo>
                  <a:cubicBezTo>
                    <a:pt x="47" y="19"/>
                    <a:pt x="39" y="11"/>
                    <a:pt x="29" y="11"/>
                  </a:cubicBezTo>
                  <a:close/>
                  <a:moveTo>
                    <a:pt x="42" y="30"/>
                  </a:moveTo>
                  <a:cubicBezTo>
                    <a:pt x="42" y="31"/>
                    <a:pt x="41" y="31"/>
                    <a:pt x="40" y="31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1"/>
                    <a:pt x="31" y="42"/>
                    <a:pt x="30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42"/>
                    <a:pt x="26" y="41"/>
                    <a:pt x="26" y="40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6" y="31"/>
                    <a:pt x="16" y="30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7" y="26"/>
                    <a:pt x="17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6"/>
                    <a:pt x="27" y="16"/>
                    <a:pt x="27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1" y="16"/>
                    <a:pt x="31" y="16"/>
                    <a:pt x="31" y="17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1" y="26"/>
                    <a:pt x="42" y="27"/>
                    <a:pt x="42" y="27"/>
                  </a:cubicBezTo>
                  <a:lnTo>
                    <a:pt x="42" y="3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10259511" y="3223494"/>
            <a:ext cx="321407" cy="1549014"/>
            <a:chOff x="2971801" y="2190750"/>
            <a:chExt cx="228599" cy="1101725"/>
          </a:xfrm>
        </p:grpSpPr>
        <p:cxnSp>
          <p:nvCxnSpPr>
            <p:cNvPr id="101" name="Straight Connector 10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" name="Group 133"/>
          <p:cNvGrpSpPr/>
          <p:nvPr/>
        </p:nvGrpSpPr>
        <p:grpSpPr>
          <a:xfrm>
            <a:off x="9830961" y="2044995"/>
            <a:ext cx="1178502" cy="1178502"/>
            <a:chOff x="6648450" y="1428750"/>
            <a:chExt cx="838200" cy="838200"/>
          </a:xfrm>
        </p:grpSpPr>
        <p:sp>
          <p:nvSpPr>
            <p:cNvPr id="97" name="Rectangle 96"/>
            <p:cNvSpPr/>
            <p:nvPr/>
          </p:nvSpPr>
          <p:spPr>
            <a:xfrm>
              <a:off x="6648450" y="1428750"/>
              <a:ext cx="838200" cy="838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9" name="Freeform 89"/>
            <p:cNvSpPr>
              <a:spLocks noEditPoints="1"/>
            </p:cNvSpPr>
            <p:nvPr/>
          </p:nvSpPr>
          <p:spPr bwMode="auto">
            <a:xfrm>
              <a:off x="6878874" y="1659174"/>
              <a:ext cx="377353" cy="377353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5" y="55"/>
                </a:cxn>
                <a:cxn ang="0">
                  <a:pos x="23" y="67"/>
                </a:cxn>
                <a:cxn ang="0">
                  <a:pos x="22" y="68"/>
                </a:cxn>
                <a:cxn ang="0">
                  <a:pos x="21" y="68"/>
                </a:cxn>
                <a:cxn ang="0">
                  <a:pos x="19" y="65"/>
                </a:cxn>
                <a:cxn ang="0">
                  <a:pos x="19" y="48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7" y="0"/>
                </a:cxn>
                <a:cxn ang="0">
                  <a:pos x="68" y="3"/>
                </a:cxn>
                <a:cxn ang="0">
                  <a:pos x="62" y="7"/>
                </a:cxn>
                <a:cxn ang="0">
                  <a:pos x="8" y="38"/>
                </a:cxn>
                <a:cxn ang="0">
                  <a:pos x="20" y="43"/>
                </a:cxn>
                <a:cxn ang="0">
                  <a:pos x="53" y="19"/>
                </a:cxn>
                <a:cxn ang="0">
                  <a:pos x="35" y="49"/>
                </a:cxn>
                <a:cxn ang="0">
                  <a:pos x="54" y="57"/>
                </a:cxn>
                <a:cxn ang="0">
                  <a:pos x="62" y="7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5" y="55"/>
                    <a:pt x="35" y="55"/>
                    <a:pt x="35" y="55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3" y="67"/>
                    <a:pt x="22" y="68"/>
                    <a:pt x="22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0" y="67"/>
                    <a:pt x="19" y="66"/>
                    <a:pt x="19" y="65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  <a:moveTo>
                    <a:pt x="62" y="7"/>
                  </a:moveTo>
                  <a:cubicBezTo>
                    <a:pt x="8" y="38"/>
                    <a:pt x="8" y="38"/>
                    <a:pt x="8" y="38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54" y="57"/>
                    <a:pt x="54" y="57"/>
                    <a:pt x="54" y="57"/>
                  </a:cubicBezTo>
                  <a:lnTo>
                    <a:pt x="62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1" name="Right Arrow 160"/>
          <p:cNvSpPr/>
          <p:nvPr/>
        </p:nvSpPr>
        <p:spPr>
          <a:xfrm>
            <a:off x="3844715" y="2376188"/>
            <a:ext cx="495507" cy="516118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2" name="Right Arrow 161"/>
          <p:cNvSpPr/>
          <p:nvPr/>
        </p:nvSpPr>
        <p:spPr>
          <a:xfrm>
            <a:off x="5679425" y="2376188"/>
            <a:ext cx="495507" cy="516118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" name="Right Arrow 162"/>
          <p:cNvSpPr/>
          <p:nvPr/>
        </p:nvSpPr>
        <p:spPr>
          <a:xfrm>
            <a:off x="7487354" y="2376188"/>
            <a:ext cx="495507" cy="516118"/>
          </a:xfrm>
          <a:prstGeom prst="righ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" name="Right Arrow 163"/>
          <p:cNvSpPr/>
          <p:nvPr/>
        </p:nvSpPr>
        <p:spPr>
          <a:xfrm>
            <a:off x="9295279" y="2376188"/>
            <a:ext cx="495507" cy="516118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 Placeholder 7"/>
          <p:cNvSpPr txBox="1">
            <a:spLocks/>
          </p:cNvSpPr>
          <p:nvPr/>
        </p:nvSpPr>
        <p:spPr>
          <a:xfrm>
            <a:off x="1555567" y="459361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2"/>
          <p:cNvSpPr txBox="1">
            <a:spLocks/>
          </p:cNvSpPr>
          <p:nvPr/>
        </p:nvSpPr>
        <p:spPr>
          <a:xfrm>
            <a:off x="1555567" y="498293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7"/>
          <p:cNvSpPr txBox="1">
            <a:spLocks/>
          </p:cNvSpPr>
          <p:nvPr/>
        </p:nvSpPr>
        <p:spPr>
          <a:xfrm>
            <a:off x="42416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2"/>
          <p:cNvSpPr txBox="1">
            <a:spLocks/>
          </p:cNvSpPr>
          <p:nvPr/>
        </p:nvSpPr>
        <p:spPr>
          <a:xfrm>
            <a:off x="42416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60894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2"/>
          <p:cNvSpPr txBox="1">
            <a:spLocks/>
          </p:cNvSpPr>
          <p:nvPr/>
        </p:nvSpPr>
        <p:spPr>
          <a:xfrm>
            <a:off x="60894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79373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2"/>
          <p:cNvSpPr txBox="1">
            <a:spLocks/>
          </p:cNvSpPr>
          <p:nvPr/>
        </p:nvSpPr>
        <p:spPr>
          <a:xfrm>
            <a:off x="79373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Text Placeholder 7"/>
          <p:cNvSpPr txBox="1">
            <a:spLocks/>
          </p:cNvSpPr>
          <p:nvPr/>
        </p:nvSpPr>
        <p:spPr>
          <a:xfrm>
            <a:off x="97851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 Placeholder 2"/>
          <p:cNvSpPr txBox="1">
            <a:spLocks/>
          </p:cNvSpPr>
          <p:nvPr/>
        </p:nvSpPr>
        <p:spPr>
          <a:xfrm>
            <a:off x="97851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49" name="直接连接符 48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07912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" grpId="0" animBg="1"/>
      <p:bldP spid="162" grpId="0" animBg="1"/>
      <p:bldP spid="163" grpId="0" animBg="1"/>
      <p:bldP spid="164" grpId="0" animBg="1"/>
      <p:bldP spid="5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任意多边形 15"/>
          <p:cNvSpPr>
            <a:spLocks/>
          </p:cNvSpPr>
          <p:nvPr/>
        </p:nvSpPr>
        <p:spPr bwMode="auto">
          <a:xfrm>
            <a:off x="8106758" y="1059028"/>
            <a:ext cx="4156541" cy="3600700"/>
          </a:xfrm>
          <a:custGeom>
            <a:avLst/>
            <a:gdLst>
              <a:gd name="connsiteX0" fmla="*/ 1038019 w 4156541"/>
              <a:gd name="connsiteY0" fmla="*/ 0 h 3600700"/>
              <a:gd name="connsiteX1" fmla="*/ 2314933 w 4156541"/>
              <a:gd name="connsiteY1" fmla="*/ 0 h 3600700"/>
              <a:gd name="connsiteX2" fmla="*/ 2694358 w 4156541"/>
              <a:gd name="connsiteY2" fmla="*/ 659328 h 3600700"/>
              <a:gd name="connsiteX3" fmla="*/ 3497016 w 4156541"/>
              <a:gd name="connsiteY3" fmla="*/ 659328 h 3600700"/>
              <a:gd name="connsiteX4" fmla="*/ 4156541 w 4156541"/>
              <a:gd name="connsiteY4" fmla="*/ 1801466 h 3600700"/>
              <a:gd name="connsiteX5" fmla="*/ 3553820 w 4156541"/>
              <a:gd name="connsiteY5" fmla="*/ 2843950 h 3600700"/>
              <a:gd name="connsiteX6" fmla="*/ 2732334 w 4156541"/>
              <a:gd name="connsiteY6" fmla="*/ 2843950 h 3600700"/>
              <a:gd name="connsiteX7" fmla="*/ 2705547 w 4156541"/>
              <a:gd name="connsiteY7" fmla="*/ 2895293 h 3600700"/>
              <a:gd name="connsiteX8" fmla="*/ 2297036 w 4156541"/>
              <a:gd name="connsiteY8" fmla="*/ 3600700 h 3600700"/>
              <a:gd name="connsiteX9" fmla="*/ 1038019 w 4156541"/>
              <a:gd name="connsiteY9" fmla="*/ 3600700 h 3600700"/>
              <a:gd name="connsiteX10" fmla="*/ 0 w 4156541"/>
              <a:gd name="connsiteY10" fmla="*/ 1801466 h 360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156541" h="3600700">
                <a:moveTo>
                  <a:pt x="1038019" y="0"/>
                </a:moveTo>
                <a:lnTo>
                  <a:pt x="2314933" y="0"/>
                </a:lnTo>
                <a:lnTo>
                  <a:pt x="2694358" y="659328"/>
                </a:lnTo>
                <a:lnTo>
                  <a:pt x="3497016" y="659328"/>
                </a:lnTo>
                <a:lnTo>
                  <a:pt x="4156541" y="1801466"/>
                </a:lnTo>
                <a:lnTo>
                  <a:pt x="3553820" y="2843950"/>
                </a:lnTo>
                <a:lnTo>
                  <a:pt x="2732334" y="2843950"/>
                </a:lnTo>
                <a:lnTo>
                  <a:pt x="2705547" y="2895293"/>
                </a:lnTo>
                <a:lnTo>
                  <a:pt x="2297036" y="3600700"/>
                </a:lnTo>
                <a:lnTo>
                  <a:pt x="1038019" y="3600700"/>
                </a:lnTo>
                <a:lnTo>
                  <a:pt x="0" y="1801466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>
            <a:off x="6749519" y="1358157"/>
            <a:ext cx="1634043" cy="1419742"/>
          </a:xfrm>
          <a:custGeom>
            <a:avLst/>
            <a:gdLst>
              <a:gd name="T0" fmla="*/ 183 w 732"/>
              <a:gd name="T1" fmla="*/ 0 h 636"/>
              <a:gd name="T2" fmla="*/ 550 w 732"/>
              <a:gd name="T3" fmla="*/ 0 h 636"/>
              <a:gd name="T4" fmla="*/ 732 w 732"/>
              <a:gd name="T5" fmla="*/ 318 h 636"/>
              <a:gd name="T6" fmla="*/ 550 w 732"/>
              <a:gd name="T7" fmla="*/ 636 h 636"/>
              <a:gd name="T8" fmla="*/ 183 w 732"/>
              <a:gd name="T9" fmla="*/ 636 h 636"/>
              <a:gd name="T10" fmla="*/ 0 w 732"/>
              <a:gd name="T11" fmla="*/ 318 h 636"/>
              <a:gd name="T12" fmla="*/ 183 w 732"/>
              <a:gd name="T13" fmla="*/ 0 h 6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32" h="636">
                <a:moveTo>
                  <a:pt x="183" y="0"/>
                </a:moveTo>
                <a:lnTo>
                  <a:pt x="550" y="0"/>
                </a:lnTo>
                <a:lnTo>
                  <a:pt x="732" y="318"/>
                </a:lnTo>
                <a:lnTo>
                  <a:pt x="550" y="636"/>
                </a:lnTo>
                <a:lnTo>
                  <a:pt x="183" y="636"/>
                </a:lnTo>
                <a:lnTo>
                  <a:pt x="0" y="318"/>
                </a:lnTo>
                <a:lnTo>
                  <a:pt x="183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效率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Freeform 9"/>
          <p:cNvSpPr>
            <a:spLocks/>
          </p:cNvSpPr>
          <p:nvPr/>
        </p:nvSpPr>
        <p:spPr bwMode="auto">
          <a:xfrm>
            <a:off x="10490852" y="4005664"/>
            <a:ext cx="1636276" cy="1419742"/>
          </a:xfrm>
          <a:custGeom>
            <a:avLst/>
            <a:gdLst>
              <a:gd name="T0" fmla="*/ 183 w 733"/>
              <a:gd name="T1" fmla="*/ 0 h 636"/>
              <a:gd name="T2" fmla="*/ 550 w 733"/>
              <a:gd name="T3" fmla="*/ 0 h 636"/>
              <a:gd name="T4" fmla="*/ 733 w 733"/>
              <a:gd name="T5" fmla="*/ 318 h 636"/>
              <a:gd name="T6" fmla="*/ 550 w 733"/>
              <a:gd name="T7" fmla="*/ 636 h 636"/>
              <a:gd name="T8" fmla="*/ 183 w 733"/>
              <a:gd name="T9" fmla="*/ 636 h 636"/>
              <a:gd name="T10" fmla="*/ 0 w 733"/>
              <a:gd name="T11" fmla="*/ 318 h 636"/>
              <a:gd name="T12" fmla="*/ 183 w 733"/>
              <a:gd name="T13" fmla="*/ 0 h 6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33" h="636">
                <a:moveTo>
                  <a:pt x="183" y="0"/>
                </a:moveTo>
                <a:lnTo>
                  <a:pt x="550" y="0"/>
                </a:lnTo>
                <a:lnTo>
                  <a:pt x="733" y="318"/>
                </a:lnTo>
                <a:lnTo>
                  <a:pt x="550" y="636"/>
                </a:lnTo>
                <a:lnTo>
                  <a:pt x="183" y="636"/>
                </a:lnTo>
                <a:lnTo>
                  <a:pt x="0" y="318"/>
                </a:lnTo>
                <a:lnTo>
                  <a:pt x="183" y="0"/>
                </a:lnTo>
                <a:close/>
              </a:path>
            </a:pathLst>
          </a:custGeom>
          <a:solidFill>
            <a:srgbClr val="2FA3A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成功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1157712" y="3178449"/>
            <a:ext cx="6812875" cy="1354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88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</a:t>
            </a:r>
            <a:r>
              <a:rPr lang="en-US" altLang="zh-CN" sz="88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endParaRPr lang="en-US" altLang="zh-CN" sz="66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1157714" y="4654541"/>
            <a:ext cx="3615477" cy="50359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108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感谢聆听，批评指导</a:t>
            </a:r>
            <a:endParaRPr lang="zh-CN" altLang="en-US" sz="2800" dirty="0">
              <a:solidFill>
                <a:schemeClr val="bg1">
                  <a:lumMod val="6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7" name="Freeform 9"/>
          <p:cNvSpPr>
            <a:spLocks/>
          </p:cNvSpPr>
          <p:nvPr/>
        </p:nvSpPr>
        <p:spPr bwMode="auto">
          <a:xfrm>
            <a:off x="10461823" y="231949"/>
            <a:ext cx="1636276" cy="1419742"/>
          </a:xfrm>
          <a:custGeom>
            <a:avLst/>
            <a:gdLst>
              <a:gd name="T0" fmla="*/ 183 w 733"/>
              <a:gd name="T1" fmla="*/ 0 h 636"/>
              <a:gd name="T2" fmla="*/ 550 w 733"/>
              <a:gd name="T3" fmla="*/ 0 h 636"/>
              <a:gd name="T4" fmla="*/ 733 w 733"/>
              <a:gd name="T5" fmla="*/ 318 h 636"/>
              <a:gd name="T6" fmla="*/ 550 w 733"/>
              <a:gd name="T7" fmla="*/ 636 h 636"/>
              <a:gd name="T8" fmla="*/ 183 w 733"/>
              <a:gd name="T9" fmla="*/ 636 h 636"/>
              <a:gd name="T10" fmla="*/ 0 w 733"/>
              <a:gd name="T11" fmla="*/ 318 h 636"/>
              <a:gd name="T12" fmla="*/ 183 w 733"/>
              <a:gd name="T13" fmla="*/ 0 h 6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33" h="636">
                <a:moveTo>
                  <a:pt x="183" y="0"/>
                </a:moveTo>
                <a:lnTo>
                  <a:pt x="550" y="0"/>
                </a:lnTo>
                <a:lnTo>
                  <a:pt x="733" y="318"/>
                </a:lnTo>
                <a:lnTo>
                  <a:pt x="550" y="636"/>
                </a:lnTo>
                <a:lnTo>
                  <a:pt x="183" y="636"/>
                </a:lnTo>
                <a:lnTo>
                  <a:pt x="0" y="318"/>
                </a:lnTo>
                <a:lnTo>
                  <a:pt x="183" y="0"/>
                </a:lnTo>
                <a:close/>
              </a:path>
            </a:pathLst>
          </a:custGeom>
          <a:solidFill>
            <a:srgbClr val="2FA3A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团队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7270193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50"/>
                            </p:stCondLst>
                            <p:childTnLst>
                              <p:par>
                                <p:cTn id="3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35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1" grpId="0" animBg="1"/>
      <p:bldP spid="13" grpId="0" animBg="1"/>
      <p:bldP spid="7" grpId="0"/>
      <p:bldP spid="7" grpId="1"/>
      <p:bldP spid="8" grpId="0"/>
      <p:bldP spid="1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311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238716" y="3493244"/>
            <a:ext cx="4381321" cy="970023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4" tIns="36362" rIns="72724" bIns="36362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5161401" y="3624182"/>
            <a:ext cx="2535951" cy="70814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32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4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508565" y="4646915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41" lvl="1" indent="-171441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37918" y="4646915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41" lvl="1" indent="-171441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508565" y="4916557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41" lvl="1" indent="-171441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37918" y="4916557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41" lvl="1" indent="-171441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5743707" y="1771402"/>
            <a:ext cx="1371336" cy="1590752"/>
            <a:chOff x="1319382" y="150709"/>
            <a:chExt cx="1489821" cy="1728192"/>
          </a:xfrm>
          <a:effectLst>
            <a:outerShdw blurRad="1905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4" name="六边形 13"/>
            <p:cNvSpPr/>
            <p:nvPr/>
          </p:nvSpPr>
          <p:spPr>
            <a:xfrm rot="5400000">
              <a:off x="1200197" y="269894"/>
              <a:ext cx="1728192" cy="1489821"/>
            </a:xfrm>
            <a:prstGeom prst="hexagon">
              <a:avLst/>
            </a:prstGeom>
            <a:gradFill flip="none" rotWithShape="1">
              <a:gsLst>
                <a:gs pos="100000">
                  <a:schemeClr val="bg1"/>
                </a:gs>
                <a:gs pos="0">
                  <a:schemeClr val="bg1">
                    <a:lumMod val="75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15" name="六边形 14"/>
            <p:cNvSpPr/>
            <p:nvPr/>
          </p:nvSpPr>
          <p:spPr>
            <a:xfrm rot="5400000">
              <a:off x="1300555" y="356409"/>
              <a:ext cx="1527476" cy="1316790"/>
            </a:xfrm>
            <a:prstGeom prst="hexagon">
              <a:avLst/>
            </a:prstGeom>
            <a:gradFill flip="none" rotWithShape="1">
              <a:gsLst>
                <a:gs pos="48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16" name="矩形 259"/>
            <p:cNvSpPr>
              <a:spLocks noChangeArrowheads="1"/>
            </p:cNvSpPr>
            <p:nvPr/>
          </p:nvSpPr>
          <p:spPr bwMode="auto">
            <a:xfrm>
              <a:off x="1457602" y="460806"/>
              <a:ext cx="1213382" cy="11032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en-US" altLang="zh-CN" sz="6599" b="1" cap="all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</a:t>
              </a:r>
              <a:endParaRPr lang="zh-CN" altLang="en-US" sz="6599" i="1" cap="all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6807631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4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8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9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2" fill="hold">
                          <p:stCondLst>
                            <p:cond delay="indefinite"/>
                          </p:stCondLst>
                          <p:childTnLst>
                            <p:par>
                              <p:cTn id="2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5" grpId="0"/>
          <p:bldP spid="9" grpId="0"/>
          <p:bldP spid="10" grpId="0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4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8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9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2" fill="hold">
                          <p:stCondLst>
                            <p:cond delay="indefinite"/>
                          </p:stCondLst>
                          <p:childTnLst>
                            <p:par>
                              <p:cTn id="2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5" grpId="0"/>
          <p:bldP spid="9" grpId="0"/>
          <p:bldP spid="10" grpId="0"/>
          <p:bldP spid="11" grpId="0"/>
          <p:bldP spid="12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2800" y="1374769"/>
            <a:ext cx="5579623" cy="306999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12800" y="4511230"/>
            <a:ext cx="5579623" cy="12992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471167" y="1374769"/>
            <a:ext cx="5574784" cy="3069997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464973" y="4511227"/>
            <a:ext cx="5580588" cy="130382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12800" y="5985566"/>
            <a:ext cx="11233149" cy="369332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5"/>
          <p:cNvSpPr txBox="1"/>
          <p:nvPr/>
        </p:nvSpPr>
        <p:spPr>
          <a:xfrm>
            <a:off x="1130938" y="5063856"/>
            <a:ext cx="489654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0" name="TextBox 16"/>
          <p:cNvSpPr txBox="1"/>
          <p:nvPr/>
        </p:nvSpPr>
        <p:spPr>
          <a:xfrm>
            <a:off x="1130938" y="4743125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5"/>
          <p:cNvSpPr txBox="1"/>
          <p:nvPr/>
        </p:nvSpPr>
        <p:spPr>
          <a:xfrm>
            <a:off x="6861423" y="5068779"/>
            <a:ext cx="489654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2" name="TextBox 16"/>
          <p:cNvSpPr txBox="1"/>
          <p:nvPr/>
        </p:nvSpPr>
        <p:spPr>
          <a:xfrm>
            <a:off x="6861423" y="4748048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17" name="直接连接符 16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85896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5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50"/>
                            </p:stCondLst>
                            <p:childTnLst>
                              <p:par>
                                <p:cTn id="3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6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4" grpId="0"/>
      <p:bldP spid="9" grpId="0"/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47" name="直接连接符 46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58310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15"/>
          <p:cNvSpPr txBox="1"/>
          <p:nvPr/>
        </p:nvSpPr>
        <p:spPr>
          <a:xfrm>
            <a:off x="689805" y="165141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5" name="TextBox 16"/>
          <p:cNvSpPr txBox="1"/>
          <p:nvPr/>
        </p:nvSpPr>
        <p:spPr>
          <a:xfrm>
            <a:off x="697909" y="133068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5"/>
          <p:cNvSpPr txBox="1"/>
          <p:nvPr/>
        </p:nvSpPr>
        <p:spPr>
          <a:xfrm>
            <a:off x="6466414" y="165141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7" name="TextBox 16"/>
          <p:cNvSpPr txBox="1"/>
          <p:nvPr/>
        </p:nvSpPr>
        <p:spPr>
          <a:xfrm>
            <a:off x="6474518" y="133068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32995" y="2574185"/>
            <a:ext cx="2865432" cy="1448778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536812" y="2574185"/>
            <a:ext cx="2865432" cy="144877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6440629" y="2574185"/>
            <a:ext cx="2865432" cy="1448778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9344447" y="2574185"/>
            <a:ext cx="2865432" cy="144877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632995" y="4088660"/>
            <a:ext cx="2865432" cy="144877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3536812" y="4088660"/>
            <a:ext cx="2865432" cy="1448778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6440629" y="4088660"/>
            <a:ext cx="2865432" cy="144877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9344447" y="4088660"/>
            <a:ext cx="2865432" cy="1448778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15"/>
          <p:cNvSpPr txBox="1"/>
          <p:nvPr/>
        </p:nvSpPr>
        <p:spPr>
          <a:xfrm>
            <a:off x="1028561" y="4761405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46" name="TextBox 16"/>
          <p:cNvSpPr txBox="1"/>
          <p:nvPr/>
        </p:nvSpPr>
        <p:spPr>
          <a:xfrm>
            <a:off x="1022386" y="4440642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95695" y="3333822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989520" y="3013059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5"/>
          <p:cNvSpPr txBox="1"/>
          <p:nvPr/>
        </p:nvSpPr>
        <p:spPr>
          <a:xfrm>
            <a:off x="6897516" y="4789397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9" name="TextBox 16"/>
          <p:cNvSpPr txBox="1"/>
          <p:nvPr/>
        </p:nvSpPr>
        <p:spPr>
          <a:xfrm>
            <a:off x="6891341" y="4468634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5"/>
          <p:cNvSpPr txBox="1"/>
          <p:nvPr/>
        </p:nvSpPr>
        <p:spPr>
          <a:xfrm>
            <a:off x="9790006" y="3268507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1" name="TextBox 16"/>
          <p:cNvSpPr txBox="1"/>
          <p:nvPr/>
        </p:nvSpPr>
        <p:spPr>
          <a:xfrm>
            <a:off x="9783831" y="2947744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15"/>
          <p:cNvSpPr txBox="1"/>
          <p:nvPr/>
        </p:nvSpPr>
        <p:spPr>
          <a:xfrm>
            <a:off x="3566355" y="593766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3" name="TextBox 16"/>
          <p:cNvSpPr txBox="1"/>
          <p:nvPr/>
        </p:nvSpPr>
        <p:spPr>
          <a:xfrm>
            <a:off x="3574459" y="561693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5"/>
          <p:cNvSpPr txBox="1"/>
          <p:nvPr/>
        </p:nvSpPr>
        <p:spPr>
          <a:xfrm>
            <a:off x="9342964" y="593766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0" name="TextBox 16"/>
          <p:cNvSpPr txBox="1"/>
          <p:nvPr/>
        </p:nvSpPr>
        <p:spPr>
          <a:xfrm>
            <a:off x="9351068" y="561693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02570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5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50"/>
                            </p:stCondLst>
                            <p:childTnLst>
                              <p:par>
                                <p:cTn id="5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6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100"/>
                            </p:stCondLst>
                            <p:childTnLst>
                              <p:par>
                                <p:cTn id="6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150"/>
                            </p:stCondLst>
                            <p:childTnLst>
                              <p:par>
                                <p:cTn id="7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9200"/>
                            </p:stCondLst>
                            <p:childTnLst>
                              <p:par>
                                <p:cTn id="8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250"/>
                            </p:stCondLst>
                            <p:childTnLst>
                              <p:par>
                                <p:cTn id="9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1300"/>
                            </p:stCondLst>
                            <p:childTnLst>
                              <p:par>
                                <p:cTn id="10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235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2850"/>
                            </p:stCondLst>
                            <p:childTnLst>
                              <p:par>
                                <p:cTn id="11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3900"/>
                            </p:stCondLst>
                            <p:childTnLst>
                              <p:par>
                                <p:cTn id="1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 animBg="1"/>
      <p:bldP spid="32" grpId="0" animBg="1"/>
      <p:bldP spid="36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/>
      <p:bldP spid="46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9" grpId="0"/>
      <p:bldP spid="3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/>
          <p:cNvSpPr/>
          <p:nvPr/>
        </p:nvSpPr>
        <p:spPr>
          <a:xfrm>
            <a:off x="1165328" y="4661041"/>
            <a:ext cx="3750263" cy="1071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137"/>
          <p:cNvGrpSpPr/>
          <p:nvPr/>
        </p:nvGrpSpPr>
        <p:grpSpPr>
          <a:xfrm>
            <a:off x="1502228" y="2303735"/>
            <a:ext cx="301358" cy="2317121"/>
            <a:chOff x="1074408" y="1485901"/>
            <a:chExt cx="214311" cy="1647821"/>
          </a:xfrm>
        </p:grpSpPr>
        <p:cxnSp>
          <p:nvCxnSpPr>
            <p:cNvPr id="91" name="Straight Connector 90"/>
            <p:cNvCxnSpPr/>
            <p:nvPr/>
          </p:nvCxnSpPr>
          <p:spPr>
            <a:xfrm rot="16200000" flipV="1">
              <a:off x="359569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Rounded Rectangle 94"/>
            <p:cNvSpPr/>
            <p:nvPr/>
          </p:nvSpPr>
          <p:spPr>
            <a:xfrm>
              <a:off x="1074408" y="2190750"/>
              <a:ext cx="214311" cy="94297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38"/>
          <p:cNvGrpSpPr/>
          <p:nvPr/>
        </p:nvGrpSpPr>
        <p:grpSpPr>
          <a:xfrm>
            <a:off x="2035839" y="2303735"/>
            <a:ext cx="301358" cy="2317121"/>
            <a:chOff x="1447800" y="1485901"/>
            <a:chExt cx="214311" cy="1647821"/>
          </a:xfrm>
        </p:grpSpPr>
        <p:cxnSp>
          <p:nvCxnSpPr>
            <p:cNvPr id="98" name="Straight Connector 97"/>
            <p:cNvCxnSpPr/>
            <p:nvPr/>
          </p:nvCxnSpPr>
          <p:spPr>
            <a:xfrm rot="16200000" flipV="1">
              <a:off x="732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Rounded Rectangle 100"/>
            <p:cNvSpPr/>
            <p:nvPr/>
          </p:nvSpPr>
          <p:spPr>
            <a:xfrm>
              <a:off x="1447800" y="1962150"/>
              <a:ext cx="214311" cy="117157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139"/>
          <p:cNvGrpSpPr/>
          <p:nvPr/>
        </p:nvGrpSpPr>
        <p:grpSpPr>
          <a:xfrm>
            <a:off x="2569451" y="2303735"/>
            <a:ext cx="301358" cy="2317121"/>
            <a:chOff x="1828800" y="1485901"/>
            <a:chExt cx="214311" cy="1647821"/>
          </a:xfrm>
        </p:grpSpPr>
        <p:cxnSp>
          <p:nvCxnSpPr>
            <p:cNvPr id="104" name="Straight Connector 103"/>
            <p:cNvCxnSpPr/>
            <p:nvPr/>
          </p:nvCxnSpPr>
          <p:spPr>
            <a:xfrm rot="16200000" flipV="1">
              <a:off x="1113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Rounded Rectangle 106"/>
            <p:cNvSpPr/>
            <p:nvPr/>
          </p:nvSpPr>
          <p:spPr>
            <a:xfrm>
              <a:off x="1828800" y="1809750"/>
              <a:ext cx="214311" cy="132397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140"/>
          <p:cNvGrpSpPr/>
          <p:nvPr/>
        </p:nvGrpSpPr>
        <p:grpSpPr>
          <a:xfrm>
            <a:off x="3103063" y="2303735"/>
            <a:ext cx="301358" cy="2317121"/>
            <a:chOff x="2209800" y="1485901"/>
            <a:chExt cx="214311" cy="1647821"/>
          </a:xfrm>
        </p:grpSpPr>
        <p:cxnSp>
          <p:nvCxnSpPr>
            <p:cNvPr id="108" name="Straight Connector 107"/>
            <p:cNvCxnSpPr/>
            <p:nvPr/>
          </p:nvCxnSpPr>
          <p:spPr>
            <a:xfrm rot="16200000" flipV="1">
              <a:off x="1494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ounded Rectangle 120"/>
            <p:cNvSpPr/>
            <p:nvPr/>
          </p:nvSpPr>
          <p:spPr>
            <a:xfrm>
              <a:off x="2209800" y="2419350"/>
              <a:ext cx="214311" cy="714372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141"/>
          <p:cNvGrpSpPr/>
          <p:nvPr/>
        </p:nvGrpSpPr>
        <p:grpSpPr>
          <a:xfrm>
            <a:off x="3636674" y="2303735"/>
            <a:ext cx="301358" cy="2317121"/>
            <a:chOff x="2667000" y="1485901"/>
            <a:chExt cx="214311" cy="1647821"/>
          </a:xfrm>
        </p:grpSpPr>
        <p:cxnSp>
          <p:nvCxnSpPr>
            <p:cNvPr id="128" name="Straight Connector 127"/>
            <p:cNvCxnSpPr/>
            <p:nvPr/>
          </p:nvCxnSpPr>
          <p:spPr>
            <a:xfrm rot="16200000" flipV="1">
              <a:off x="19521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ounded Rectangle 128"/>
            <p:cNvSpPr/>
            <p:nvPr/>
          </p:nvSpPr>
          <p:spPr>
            <a:xfrm>
              <a:off x="2667000" y="1962150"/>
              <a:ext cx="214311" cy="1171572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42"/>
          <p:cNvGrpSpPr/>
          <p:nvPr/>
        </p:nvGrpSpPr>
        <p:grpSpPr>
          <a:xfrm>
            <a:off x="4170289" y="2303735"/>
            <a:ext cx="301358" cy="2317121"/>
            <a:chOff x="2971800" y="1485901"/>
            <a:chExt cx="214311" cy="1647821"/>
          </a:xfrm>
        </p:grpSpPr>
        <p:cxnSp>
          <p:nvCxnSpPr>
            <p:cNvPr id="136" name="Straight Connector 135"/>
            <p:cNvCxnSpPr/>
            <p:nvPr/>
          </p:nvCxnSpPr>
          <p:spPr>
            <a:xfrm rot="16200000" flipV="1">
              <a:off x="2256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Rounded Rectangle 136"/>
            <p:cNvSpPr/>
            <p:nvPr/>
          </p:nvSpPr>
          <p:spPr>
            <a:xfrm>
              <a:off x="2971800" y="1809750"/>
              <a:ext cx="214311" cy="1323972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4" name="Rectangle 143"/>
          <p:cNvSpPr/>
          <p:nvPr/>
        </p:nvSpPr>
        <p:spPr>
          <a:xfrm>
            <a:off x="1532831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2071102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</a:t>
            </a:r>
          </a:p>
        </p:txBody>
      </p:sp>
      <p:sp>
        <p:nvSpPr>
          <p:cNvPr id="146" name="Rectangle 145"/>
          <p:cNvSpPr/>
          <p:nvPr/>
        </p:nvSpPr>
        <p:spPr>
          <a:xfrm>
            <a:off x="2609373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</a:t>
            </a:r>
          </a:p>
        </p:txBody>
      </p:sp>
      <p:sp>
        <p:nvSpPr>
          <p:cNvPr id="147" name="Rectangle 146"/>
          <p:cNvSpPr/>
          <p:nvPr/>
        </p:nvSpPr>
        <p:spPr>
          <a:xfrm>
            <a:off x="3147644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</a:t>
            </a:r>
          </a:p>
        </p:txBody>
      </p:sp>
      <p:sp>
        <p:nvSpPr>
          <p:cNvPr id="148" name="Rectangle 147"/>
          <p:cNvSpPr/>
          <p:nvPr/>
        </p:nvSpPr>
        <p:spPr>
          <a:xfrm>
            <a:off x="3685915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</a:t>
            </a:r>
          </a:p>
        </p:txBody>
      </p:sp>
      <p:sp>
        <p:nvSpPr>
          <p:cNvPr id="149" name="Rectangle 148"/>
          <p:cNvSpPr/>
          <p:nvPr/>
        </p:nvSpPr>
        <p:spPr>
          <a:xfrm>
            <a:off x="4224186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</a:t>
            </a:r>
          </a:p>
        </p:txBody>
      </p:sp>
      <p:grpSp>
        <p:nvGrpSpPr>
          <p:cNvPr id="10" name="Group 149"/>
          <p:cNvGrpSpPr/>
          <p:nvPr/>
        </p:nvGrpSpPr>
        <p:grpSpPr>
          <a:xfrm>
            <a:off x="6389434" y="2305418"/>
            <a:ext cx="2090836" cy="701095"/>
            <a:chOff x="4597686" y="3155872"/>
            <a:chExt cx="1583966" cy="498584"/>
          </a:xfrm>
        </p:grpSpPr>
        <p:sp>
          <p:nvSpPr>
            <p:cNvPr id="151" name="TextBox 150"/>
            <p:cNvSpPr txBox="1"/>
            <p:nvPr/>
          </p:nvSpPr>
          <p:spPr>
            <a:xfrm>
              <a:off x="4597686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4597686" y="3348942"/>
              <a:ext cx="1583966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52"/>
          <p:cNvGrpSpPr/>
          <p:nvPr/>
        </p:nvGrpSpPr>
        <p:grpSpPr>
          <a:xfrm>
            <a:off x="9386634" y="2305418"/>
            <a:ext cx="2036110" cy="701095"/>
            <a:chOff x="6978976" y="3155872"/>
            <a:chExt cx="1542507" cy="498584"/>
          </a:xfrm>
        </p:grpSpPr>
        <p:sp>
          <p:nvSpPr>
            <p:cNvPr id="154" name="TextBox 153"/>
            <p:cNvSpPr txBox="1"/>
            <p:nvPr/>
          </p:nvSpPr>
          <p:spPr>
            <a:xfrm>
              <a:off x="6978977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6978976" y="3348942"/>
              <a:ext cx="1542507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55"/>
          <p:cNvGrpSpPr/>
          <p:nvPr/>
        </p:nvGrpSpPr>
        <p:grpSpPr>
          <a:xfrm>
            <a:off x="6389434" y="3213449"/>
            <a:ext cx="2036110" cy="701095"/>
            <a:chOff x="4597685" y="3914331"/>
            <a:chExt cx="1542507" cy="498583"/>
          </a:xfrm>
        </p:grpSpPr>
        <p:sp>
          <p:nvSpPr>
            <p:cNvPr id="157" name="TextBox 156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58"/>
          <p:cNvGrpSpPr/>
          <p:nvPr/>
        </p:nvGrpSpPr>
        <p:grpSpPr>
          <a:xfrm>
            <a:off x="9386634" y="3213449"/>
            <a:ext cx="2036110" cy="701095"/>
            <a:chOff x="6978976" y="3914331"/>
            <a:chExt cx="1542507" cy="498583"/>
          </a:xfrm>
        </p:grpSpPr>
        <p:sp>
          <p:nvSpPr>
            <p:cNvPr id="160" name="TextBox 159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61"/>
          <p:cNvGrpSpPr/>
          <p:nvPr/>
        </p:nvGrpSpPr>
        <p:grpSpPr>
          <a:xfrm>
            <a:off x="6389434" y="4239172"/>
            <a:ext cx="2036110" cy="701095"/>
            <a:chOff x="4597685" y="3914331"/>
            <a:chExt cx="1542507" cy="498583"/>
          </a:xfrm>
        </p:grpSpPr>
        <p:sp>
          <p:nvSpPr>
            <p:cNvPr id="163" name="TextBox 162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64"/>
          <p:cNvGrpSpPr/>
          <p:nvPr/>
        </p:nvGrpSpPr>
        <p:grpSpPr>
          <a:xfrm>
            <a:off x="9386634" y="4239172"/>
            <a:ext cx="2036110" cy="701095"/>
            <a:chOff x="6978976" y="3914331"/>
            <a:chExt cx="1542507" cy="498583"/>
          </a:xfrm>
        </p:grpSpPr>
        <p:sp>
          <p:nvSpPr>
            <p:cNvPr id="166" name="TextBox 165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67"/>
          <p:cNvGrpSpPr/>
          <p:nvPr/>
        </p:nvGrpSpPr>
        <p:grpSpPr>
          <a:xfrm>
            <a:off x="8674821" y="4215707"/>
            <a:ext cx="659525" cy="640643"/>
            <a:chOff x="6299532" y="4190009"/>
            <a:chExt cx="469021" cy="455593"/>
          </a:xfrm>
        </p:grpSpPr>
        <p:sp>
          <p:nvSpPr>
            <p:cNvPr id="169" name="Oval 168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70"/>
          <p:cNvGrpSpPr/>
          <p:nvPr/>
        </p:nvGrpSpPr>
        <p:grpSpPr>
          <a:xfrm>
            <a:off x="5648471" y="2277304"/>
            <a:ext cx="659525" cy="640643"/>
            <a:chOff x="630683" y="3383511"/>
            <a:chExt cx="469021" cy="455593"/>
          </a:xfrm>
        </p:grpSpPr>
        <p:sp>
          <p:nvSpPr>
            <p:cNvPr id="172" name="Oval 171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3"/>
          <p:cNvGrpSpPr/>
          <p:nvPr/>
        </p:nvGrpSpPr>
        <p:grpSpPr>
          <a:xfrm>
            <a:off x="5648471" y="4215707"/>
            <a:ext cx="659525" cy="640643"/>
            <a:chOff x="3428938" y="4190009"/>
            <a:chExt cx="469021" cy="455593"/>
          </a:xfrm>
        </p:grpSpPr>
        <p:sp>
          <p:nvSpPr>
            <p:cNvPr id="175" name="Oval 174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6"/>
          <p:cNvGrpSpPr/>
          <p:nvPr/>
        </p:nvGrpSpPr>
        <p:grpSpPr>
          <a:xfrm>
            <a:off x="5648471" y="3229350"/>
            <a:ext cx="659525" cy="640643"/>
            <a:chOff x="6299532" y="3384456"/>
            <a:chExt cx="469021" cy="455593"/>
          </a:xfrm>
        </p:grpSpPr>
        <p:sp>
          <p:nvSpPr>
            <p:cNvPr id="178" name="Oval 177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79"/>
          <p:cNvGrpSpPr/>
          <p:nvPr/>
        </p:nvGrpSpPr>
        <p:grpSpPr>
          <a:xfrm>
            <a:off x="8674821" y="3229350"/>
            <a:ext cx="659525" cy="640643"/>
            <a:chOff x="630683" y="4190009"/>
            <a:chExt cx="469021" cy="455593"/>
          </a:xfrm>
        </p:grpSpPr>
        <p:sp>
          <p:nvSpPr>
            <p:cNvPr id="181" name="Oval 180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182"/>
          <p:cNvGrpSpPr/>
          <p:nvPr/>
        </p:nvGrpSpPr>
        <p:grpSpPr>
          <a:xfrm>
            <a:off x="8674821" y="2277304"/>
            <a:ext cx="659525" cy="640643"/>
            <a:chOff x="3425803" y="3384456"/>
            <a:chExt cx="469021" cy="455593"/>
          </a:xfrm>
        </p:grpSpPr>
        <p:sp>
          <p:nvSpPr>
            <p:cNvPr id="184" name="Oval 183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Footer Text"/>
          <p:cNvSpPr txBox="1"/>
          <p:nvPr/>
        </p:nvSpPr>
        <p:spPr>
          <a:xfrm>
            <a:off x="973504" y="5643811"/>
            <a:ext cx="10911745" cy="1350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9" name="Straight Line buttom"/>
          <p:cNvCxnSpPr/>
          <p:nvPr/>
        </p:nvCxnSpPr>
        <p:spPr>
          <a:xfrm>
            <a:off x="964706" y="5456156"/>
            <a:ext cx="1092933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7" name="组合 66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70" name="直接连接符 69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接连接符 70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42459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44" grpId="0"/>
      <p:bldP spid="145" grpId="0"/>
      <p:bldP spid="146" grpId="0"/>
      <p:bldP spid="147" grpId="0"/>
      <p:bldP spid="148" grpId="0"/>
      <p:bldP spid="149" grpId="0"/>
      <p:bldP spid="6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238716" y="3493244"/>
            <a:ext cx="4381321" cy="970023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4" tIns="36362" rIns="72724" bIns="36362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5161401" y="3624182"/>
            <a:ext cx="2535951" cy="70814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r>
              <a:rPr lang="en-US" altLang="zh-CN" sz="14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508565" y="4646915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41" lvl="1" indent="-171441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37918" y="4646915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41" lvl="1" indent="-171441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508565" y="4916557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41" lvl="1" indent="-171441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37918" y="4916557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41" lvl="1" indent="-171441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5743707" y="1771402"/>
            <a:ext cx="1371336" cy="1590752"/>
            <a:chOff x="1319382" y="150709"/>
            <a:chExt cx="1489821" cy="1728192"/>
          </a:xfrm>
          <a:effectLst>
            <a:outerShdw blurRad="1905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4" name="六边形 13"/>
            <p:cNvSpPr/>
            <p:nvPr/>
          </p:nvSpPr>
          <p:spPr>
            <a:xfrm rot="5400000">
              <a:off x="1200197" y="269894"/>
              <a:ext cx="1728192" cy="1489821"/>
            </a:xfrm>
            <a:prstGeom prst="hexagon">
              <a:avLst/>
            </a:prstGeom>
            <a:gradFill flip="none" rotWithShape="1">
              <a:gsLst>
                <a:gs pos="100000">
                  <a:schemeClr val="bg1"/>
                </a:gs>
                <a:gs pos="0">
                  <a:schemeClr val="bg1">
                    <a:lumMod val="75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15" name="六边形 14"/>
            <p:cNvSpPr/>
            <p:nvPr/>
          </p:nvSpPr>
          <p:spPr>
            <a:xfrm rot="5400000">
              <a:off x="1300555" y="356409"/>
              <a:ext cx="1527476" cy="1316790"/>
            </a:xfrm>
            <a:prstGeom prst="hexagon">
              <a:avLst/>
            </a:prstGeom>
            <a:gradFill flip="none" rotWithShape="1">
              <a:gsLst>
                <a:gs pos="48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16" name="矩形 259"/>
            <p:cNvSpPr>
              <a:spLocks noChangeArrowheads="1"/>
            </p:cNvSpPr>
            <p:nvPr/>
          </p:nvSpPr>
          <p:spPr bwMode="auto">
            <a:xfrm>
              <a:off x="1457602" y="460806"/>
              <a:ext cx="1213382" cy="11032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en-US" altLang="zh-CN" sz="6599" b="1" cap="all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02</a:t>
              </a:r>
              <a:endParaRPr lang="zh-CN" altLang="en-US" sz="6599" i="1" cap="all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610703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4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8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9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2" fill="hold">
                          <p:stCondLst>
                            <p:cond delay="indefinite"/>
                          </p:stCondLst>
                          <p:childTnLst>
                            <p:par>
                              <p:cTn id="2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5" grpId="0"/>
          <p:bldP spid="9" grpId="0"/>
          <p:bldP spid="10" grpId="0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4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8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9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2" fill="hold">
                          <p:stCondLst>
                            <p:cond delay="indefinite"/>
                          </p:stCondLst>
                          <p:childTnLst>
                            <p:par>
                              <p:cTn id="2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5" grpId="0"/>
          <p:bldP spid="9" grpId="0"/>
          <p:bldP spid="10" grpId="0"/>
          <p:bldP spid="11" grpId="0"/>
          <p:bldP spid="12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>
          <a:xfrm>
            <a:off x="7569469" y="1632878"/>
            <a:ext cx="2144681" cy="45505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932170" y="1632878"/>
            <a:ext cx="2144681" cy="22440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2016</a:t>
            </a:r>
            <a:endParaRPr lang="id-ID" sz="4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144604" y="1632878"/>
            <a:ext cx="2144681" cy="2244027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357038" y="1632878"/>
            <a:ext cx="2144681" cy="224402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9781903" y="1632878"/>
            <a:ext cx="2144681" cy="2244027"/>
          </a:xfrm>
          <a:prstGeom prst="rect">
            <a:avLst/>
          </a:prstGeom>
          <a:blipFill dpi="0" rotWithShape="1">
            <a:blip r:embed="rId4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932172" y="3939392"/>
            <a:ext cx="4357113" cy="224402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357038" y="3939391"/>
            <a:ext cx="2144681" cy="2244027"/>
          </a:xfrm>
          <a:prstGeom prst="rect">
            <a:avLst/>
          </a:prstGeom>
          <a:blipFill dpi="0" rotWithShape="1">
            <a:blip r:embed="rId5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9781903" y="3939391"/>
            <a:ext cx="2144681" cy="22440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endParaRPr lang="en-AU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633955" y="2233681"/>
            <a:ext cx="1590846" cy="22711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1476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7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32"/>
          <p:cNvSpPr txBox="1">
            <a:spLocks/>
          </p:cNvSpPr>
          <p:nvPr/>
        </p:nvSpPr>
        <p:spPr>
          <a:xfrm>
            <a:off x="5633955" y="2562638"/>
            <a:ext cx="1590846" cy="738664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32"/>
          <p:cNvSpPr txBox="1">
            <a:spLocks/>
          </p:cNvSpPr>
          <p:nvPr/>
        </p:nvSpPr>
        <p:spPr>
          <a:xfrm>
            <a:off x="1449134" y="4404814"/>
            <a:ext cx="3275291" cy="1313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  <p:sp>
        <p:nvSpPr>
          <p:cNvPr id="61" name="Text Placeholder 32"/>
          <p:cNvSpPr txBox="1">
            <a:spLocks/>
          </p:cNvSpPr>
          <p:nvPr/>
        </p:nvSpPr>
        <p:spPr>
          <a:xfrm>
            <a:off x="7807012" y="2754891"/>
            <a:ext cx="1697976" cy="276998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47190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34" grpId="0" animBg="1"/>
      <p:bldP spid="35" grpId="0" animBg="1"/>
      <p:bldP spid="36" grpId="0" animBg="1"/>
      <p:bldP spid="39" grpId="0" animBg="1"/>
      <p:bldP spid="42" grpId="0" animBg="1"/>
      <p:bldP spid="44" grpId="0" animBg="1"/>
      <p:bldP spid="48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PASSING_SCORE" val="100.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22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"/>
  <p:tag name="MH" val="20161022203400"/>
  <p:tag name="MH_LIBRARY" val="GRAPHIC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SubTitle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SubTitle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SubTitle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SubTitle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自定义 135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2FA3A5"/>
      </a:accent1>
      <a:accent2>
        <a:srgbClr val="041A3B"/>
      </a:accent2>
      <a:accent3>
        <a:srgbClr val="2FA3A5"/>
      </a:accent3>
      <a:accent4>
        <a:srgbClr val="041A3B"/>
      </a:accent4>
      <a:accent5>
        <a:srgbClr val="2FA3A5"/>
      </a:accent5>
      <a:accent6>
        <a:srgbClr val="041A3B"/>
      </a:accent6>
      <a:hlink>
        <a:srgbClr val="2FA3A5"/>
      </a:hlink>
      <a:folHlink>
        <a:srgbClr val="041A3B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5185</Words>
  <Application>Microsoft Office PowerPoint</Application>
  <PresentationFormat>自定义</PresentationFormat>
  <Paragraphs>327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企业宣传</dc:title>
  <dc:creator/>
  <cp:keywords>www.1ppt.com</cp:keywords>
  <cp:lastModifiedBy/>
  <cp:revision>1</cp:revision>
  <dcterms:created xsi:type="dcterms:W3CDTF">2016-11-29T16:21:00Z</dcterms:created>
  <dcterms:modified xsi:type="dcterms:W3CDTF">2018-10-16T14:42:35Z</dcterms:modified>
</cp:coreProperties>
</file>