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3" r:id="rId1"/>
    <p:sldMasterId id="2147483731" r:id="rId2"/>
  </p:sldMasterIdLst>
  <p:notesMasterIdLst>
    <p:notesMasterId r:id="rId26"/>
  </p:notesMasterIdLst>
  <p:handoutMasterIdLst>
    <p:handoutMasterId r:id="rId27"/>
  </p:handoutMasterIdLst>
  <p:sldIdLst>
    <p:sldId id="4902" r:id="rId3"/>
    <p:sldId id="4903" r:id="rId4"/>
    <p:sldId id="4904" r:id="rId5"/>
    <p:sldId id="4716" r:id="rId6"/>
    <p:sldId id="4911" r:id="rId7"/>
    <p:sldId id="4715" r:id="rId8"/>
    <p:sldId id="4896" r:id="rId9"/>
    <p:sldId id="4905" r:id="rId10"/>
    <p:sldId id="4856" r:id="rId11"/>
    <p:sldId id="4893" r:id="rId12"/>
    <p:sldId id="4857" r:id="rId13"/>
    <p:sldId id="4908" r:id="rId14"/>
    <p:sldId id="4906" r:id="rId15"/>
    <p:sldId id="4858" r:id="rId16"/>
    <p:sldId id="4912" r:id="rId17"/>
    <p:sldId id="4897" r:id="rId18"/>
    <p:sldId id="4909" r:id="rId19"/>
    <p:sldId id="4907" r:id="rId20"/>
    <p:sldId id="4664" r:id="rId21"/>
    <p:sldId id="4901" r:id="rId22"/>
    <p:sldId id="4910" r:id="rId23"/>
    <p:sldId id="4913" r:id="rId24"/>
    <p:sldId id="491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E4C3"/>
    <a:srgbClr val="329589"/>
    <a:srgbClr val="8DB04B"/>
    <a:srgbClr val="A47291"/>
    <a:srgbClr val="4A6644"/>
    <a:srgbClr val="486041"/>
    <a:srgbClr val="134B73"/>
    <a:srgbClr val="73A6A3"/>
    <a:srgbClr val="FBB80D"/>
    <a:srgbClr val="ED1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2" autoAdjust="0"/>
    <p:restoredTop sz="95274" autoAdjust="0"/>
  </p:normalViewPr>
  <p:slideViewPr>
    <p:cSldViewPr>
      <p:cViewPr>
        <p:scale>
          <a:sx n="50" d="100"/>
          <a:sy n="50" d="100"/>
        </p:scale>
        <p:origin x="-294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5612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255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2450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1906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19634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5790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8539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6742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8737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6038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706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7405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0397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6045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822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555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35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959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4337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682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6598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768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20A9-DA74-42BF-9043-257E1E63600C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938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539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711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3610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356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20A9-DA74-42BF-9043-257E1E63600C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81972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890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872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970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732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31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702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55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620A9-DA74-42BF-9043-257E1E63600C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209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43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10872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3651502" y="2047768"/>
            <a:ext cx="9207248" cy="36515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298" y="260978"/>
            <a:ext cx="3261023" cy="899463"/>
          </a:xfrm>
          <a:prstGeom prst="rect">
            <a:avLst/>
          </a:prstGeom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105891" y="3597552"/>
            <a:ext cx="6940108" cy="763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SUMMARY DATA REPORT PPT</a:t>
            </a:r>
          </a:p>
          <a:p>
            <a:pPr>
              <a:buNone/>
            </a:pPr>
            <a:r>
              <a:rPr lang="zh-CN" alt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105893" y="2641185"/>
            <a:ext cx="622002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</a:t>
            </a:r>
            <a:r>
              <a:rPr lang="zh-CN" altLang="en-US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数据报告</a:t>
            </a:r>
            <a:r>
              <a:rPr lang="en-US" altLang="zh-CN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105892" y="5085498"/>
            <a:ext cx="488551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2047768"/>
            <a:ext cx="3651502" cy="36515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03" t="4107" r="7303" b="4107"/>
          <a:stretch/>
        </p:blipFill>
        <p:spPr>
          <a:xfrm>
            <a:off x="269841" y="2206171"/>
            <a:ext cx="3155530" cy="33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8616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5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" grpId="0"/>
      <p:bldP spid="9" grpId="1"/>
      <p:bldP spid="10" grpId="0"/>
      <p:bldP spid="10" grpId="1"/>
      <p:bldP spid="11" grpId="0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68" name="直接连接符 67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3529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589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4213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4" y="2322830"/>
            <a:ext cx="12857339" cy="2551749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5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zh-CN" altLang="en-US" sz="11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335293" y="2992447"/>
            <a:ext cx="4324739" cy="778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  <a:endParaRPr lang="en-GB" altLang="zh-CN" sz="506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35293" y="3908392"/>
            <a:ext cx="432473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39376377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445953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946416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09658" y="5909406"/>
            <a:ext cx="11236161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0" y="5971634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1691" y="4369404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445953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946416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5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445953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946416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89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0257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86" name="直接连接符 8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7020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58310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07" name="直接连接符 10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123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4" y="2322830"/>
            <a:ext cx="12857339" cy="2551749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5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  <a:endParaRPr lang="zh-CN" altLang="en-US" sz="11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335293" y="2992447"/>
            <a:ext cx="4324739" cy="778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lang="en-GB" altLang="zh-CN" sz="506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35293" y="3908392"/>
            <a:ext cx="432473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12122019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257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061300" y="1556033"/>
            <a:ext cx="7797098" cy="41205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1389093" y="2365799"/>
            <a:ext cx="3077903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1278485" y="4221915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6691897" y="2109082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6691897" y="2978552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6691897" y="3848020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6691897" y="4717489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5093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airplan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0791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70" name="直接连接符 69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4245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3651502" y="2047768"/>
            <a:ext cx="9207248" cy="36515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5298" y="260978"/>
            <a:ext cx="3261023" cy="899463"/>
          </a:xfrm>
          <a:prstGeom prst="rect">
            <a:avLst/>
          </a:prstGeom>
        </p:spPr>
      </p:pic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845199" y="2824237"/>
            <a:ext cx="6624736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altLang="zh-CN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845198" y="4408053"/>
            <a:ext cx="33123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 smtClean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sz="2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2047768"/>
            <a:ext cx="3651502" cy="36515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03" t="4107" r="7303" b="4107"/>
          <a:stretch/>
        </p:blipFill>
        <p:spPr>
          <a:xfrm>
            <a:off x="269841" y="2206171"/>
            <a:ext cx="3155530" cy="33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8212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/>
      <p:bldP spid="10" grpId="1"/>
      <p:bldP spid="11" grpId="0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238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4" y="2322830"/>
            <a:ext cx="12857339" cy="2551749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zh-CN" altLang="en-US" sz="11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335293" y="2992447"/>
            <a:ext cx="4324739" cy="778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GB" altLang="zh-CN" sz="506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35293" y="3908392"/>
            <a:ext cx="432473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84938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719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89" name="直接连接符 8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3657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730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77" name="直接连接符 7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0207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4" y="2322830"/>
            <a:ext cx="12857339" cy="2551749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5" rIns="96430" bIns="48215"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5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zh-CN" altLang="en-US" sz="11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335293" y="2992447"/>
            <a:ext cx="4324739" cy="778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lang="en-GB" altLang="zh-CN" sz="506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35293" y="3908392"/>
            <a:ext cx="4324739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1097540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573890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7351" y="2493345"/>
              <a:ext cx="143689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275469" y="2281610"/>
              <a:ext cx="1260656" cy="153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5141340" y="1573890"/>
            <a:ext cx="2573840" cy="5058390"/>
            <a:chOff x="0" y="-1"/>
            <a:chExt cx="1830362" cy="3596385"/>
          </a:xfrm>
        </p:grpSpPr>
        <p:pic>
          <p:nvPicPr>
            <p:cNvPr id="19463" name="Picture 7" descr="pic10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828775" cy="1798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" name="AutoShape 8"/>
            <p:cNvSpPr>
              <a:spLocks/>
            </p:cNvSpPr>
            <p:nvPr/>
          </p:nvSpPr>
          <p:spPr bwMode="auto">
            <a:xfrm>
              <a:off x="1587" y="1798192"/>
              <a:ext cx="1828775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5399314" y="5078600"/>
            <a:ext cx="2006548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5418146" y="4723777"/>
            <a:ext cx="1988691" cy="2462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grpSp>
        <p:nvGrpSpPr>
          <p:cNvPr id="19467" name="Group 11"/>
          <p:cNvGrpSpPr>
            <a:grpSpLocks/>
          </p:cNvGrpSpPr>
          <p:nvPr/>
        </p:nvGrpSpPr>
        <p:grpSpPr bwMode="auto">
          <a:xfrm>
            <a:off x="7712948" y="1573890"/>
            <a:ext cx="2571609" cy="5058390"/>
            <a:chOff x="-1" y="0"/>
            <a:chExt cx="1829063" cy="3596384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69" name="Picture 13" descr="pic9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8192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193014" y="674521"/>
              <a:ext cx="144303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71" name="AutoShape 15"/>
            <p:cNvSpPr>
              <a:spLocks/>
            </p:cNvSpPr>
            <p:nvPr/>
          </p:nvSpPr>
          <p:spPr bwMode="auto">
            <a:xfrm>
              <a:off x="106377" y="393602"/>
              <a:ext cx="1616307" cy="3078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0287141" y="1573890"/>
            <a:ext cx="2571609" cy="5058390"/>
            <a:chOff x="-1" y="0"/>
            <a:chExt cx="1829063" cy="3596384"/>
          </a:xfrm>
        </p:grpSpPr>
        <p:pic>
          <p:nvPicPr>
            <p:cNvPr id="19473" name="Picture 17" descr="pic7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4" name="AutoShape 18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197773" y="2493345"/>
              <a:ext cx="1431928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177825" y="2260548"/>
              <a:ext cx="1471824" cy="175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2565266" y="1573889"/>
            <a:ext cx="2573840" cy="5056159"/>
            <a:chOff x="-1" y="0"/>
            <a:chExt cx="1829063" cy="3596384"/>
          </a:xfrm>
        </p:grpSpPr>
        <p:sp>
          <p:nvSpPr>
            <p:cNvPr id="19478" name="AutoShape 22"/>
            <p:cNvSpPr>
              <a:spLocks/>
            </p:cNvSpPr>
            <p:nvPr/>
          </p:nvSpPr>
          <p:spPr bwMode="auto">
            <a:xfrm>
              <a:off x="-1" y="0"/>
              <a:ext cx="1829063" cy="17989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79" name="Picture 23" descr="pic13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7398"/>
              <a:ext cx="1829063" cy="1798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80" name="AutoShape 24"/>
            <p:cNvSpPr>
              <a:spLocks/>
            </p:cNvSpPr>
            <p:nvPr/>
          </p:nvSpPr>
          <p:spPr bwMode="auto">
            <a:xfrm>
              <a:off x="221189" y="674819"/>
              <a:ext cx="1421373" cy="52540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81" name="AutoShape 25"/>
            <p:cNvSpPr>
              <a:spLocks/>
            </p:cNvSpPr>
            <p:nvPr/>
          </p:nvSpPr>
          <p:spPr bwMode="auto">
            <a:xfrm>
              <a:off x="123630" y="441919"/>
              <a:ext cx="1616492" cy="17513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2748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1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0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3F3F3F"/>
      </a:accent2>
      <a:accent3>
        <a:srgbClr val="C00000"/>
      </a:accent3>
      <a:accent4>
        <a:srgbClr val="3F3F3F"/>
      </a:accent4>
      <a:accent5>
        <a:srgbClr val="C00000"/>
      </a:accent5>
      <a:accent6>
        <a:srgbClr val="3F3F3F"/>
      </a:accent6>
      <a:hlink>
        <a:srgbClr val="C00000"/>
      </a:hlink>
      <a:folHlink>
        <a:srgbClr val="3F3F3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5081</Words>
  <Application>Microsoft Office PowerPoint</Application>
  <PresentationFormat>自定义</PresentationFormat>
  <Paragraphs>302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工商银行</dc:title>
  <dc:creator/>
  <cp:keywords>www.1ppt.com</cp:keywords>
  <cp:lastModifiedBy/>
  <cp:revision>1</cp:revision>
  <dcterms:created xsi:type="dcterms:W3CDTF">2016-11-29T14:19:19Z</dcterms:created>
  <dcterms:modified xsi:type="dcterms:W3CDTF">2018-10-16T14:40:11Z</dcterms:modified>
</cp:coreProperties>
</file>