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3" r:id="rId1"/>
    <p:sldMasterId id="2147483733" r:id="rId2"/>
  </p:sldMasterIdLst>
  <p:notesMasterIdLst>
    <p:notesMasterId r:id="rId26"/>
  </p:notesMasterIdLst>
  <p:handoutMasterIdLst>
    <p:handoutMasterId r:id="rId27"/>
  </p:handoutMasterIdLst>
  <p:sldIdLst>
    <p:sldId id="4941" r:id="rId3"/>
    <p:sldId id="4943" r:id="rId4"/>
    <p:sldId id="4944" r:id="rId5"/>
    <p:sldId id="4857" r:id="rId6"/>
    <p:sldId id="4908" r:id="rId7"/>
    <p:sldId id="4897" r:id="rId8"/>
    <p:sldId id="4893" r:id="rId9"/>
    <p:sldId id="4945" r:id="rId10"/>
    <p:sldId id="4858" r:id="rId11"/>
    <p:sldId id="4910" r:id="rId12"/>
    <p:sldId id="4715" r:id="rId13"/>
    <p:sldId id="4912" r:id="rId14"/>
    <p:sldId id="4946" r:id="rId15"/>
    <p:sldId id="4664" r:id="rId16"/>
    <p:sldId id="4896" r:id="rId17"/>
    <p:sldId id="4856" r:id="rId18"/>
    <p:sldId id="4909" r:id="rId19"/>
    <p:sldId id="4947" r:id="rId20"/>
    <p:sldId id="4716" r:id="rId21"/>
    <p:sldId id="4911" r:id="rId22"/>
    <p:sldId id="4901" r:id="rId23"/>
    <p:sldId id="4942" r:id="rId24"/>
    <p:sldId id="494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F61A4"/>
    <a:srgbClr val="E5355B"/>
    <a:srgbClr val="E46633"/>
    <a:srgbClr val="005088"/>
    <a:srgbClr val="FFB300"/>
    <a:srgbClr val="006AB5"/>
    <a:srgbClr val="169274"/>
    <a:srgbClr val="ADE4C3"/>
    <a:srgbClr val="3295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40" autoAdjust="0"/>
    <p:restoredTop sz="95274" autoAdjust="0"/>
  </p:normalViewPr>
  <p:slideViewPr>
    <p:cSldViewPr>
      <p:cViewPr>
        <p:scale>
          <a:sx n="50" d="100"/>
          <a:sy n="50" d="100"/>
        </p:scale>
        <p:origin x="-19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141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604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853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145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682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7681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8737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1465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6071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9598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0397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332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802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245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190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674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255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937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7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38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356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269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497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611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39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6715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2230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369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56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935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60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029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43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0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6099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592" r="32592"/>
          <a:stretch/>
        </p:blipFill>
        <p:spPr>
          <a:xfrm>
            <a:off x="7964463" y="0"/>
            <a:ext cx="4476752" cy="7232650"/>
          </a:xfrm>
          <a:prstGeom prst="rect">
            <a:avLst/>
          </a:prstGeom>
        </p:spPr>
      </p:pic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795" y="5380521"/>
            <a:ext cx="12857162" cy="185114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57150">
            <a:noFill/>
          </a:ln>
          <a:effectLst/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-4217" y="5254507"/>
            <a:ext cx="12857162" cy="126014"/>
          </a:xfrm>
          <a:prstGeom prst="rect">
            <a:avLst/>
          </a:prstGeom>
          <a:solidFill>
            <a:srgbClr val="FF0000">
              <a:alpha val="60000"/>
            </a:srgbClr>
          </a:solidFill>
          <a:ln w="57150">
            <a:noFill/>
          </a:ln>
          <a:effectLst/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+mj-ea"/>
              <a:ea typeface="+mj-ea"/>
            </a:endParaRPr>
          </a:p>
        </p:txBody>
      </p:sp>
      <p:pic>
        <p:nvPicPr>
          <p:cNvPr id="10" name="Picture 2" descr="F:\素材\正版图-卖\PPT\PPT医学医疗\yxyl0001\医院LOGO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5824" y="2185493"/>
            <a:ext cx="1664208" cy="1659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851894" y="2762025"/>
            <a:ext cx="477252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851895" y="2154140"/>
            <a:ext cx="511256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医护工作总结礼仪</a:t>
            </a:r>
            <a:r>
              <a:rPr lang="en-US" altLang="zh-CN" sz="4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851896" y="3724095"/>
            <a:ext cx="4407566" cy="25736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08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336682" y="576777"/>
            <a:ext cx="1674218" cy="2406688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5554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9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1" grpId="0"/>
      <p:bldP spid="11" grpId="1"/>
      <p:bldP spid="12" grpId="0"/>
      <p:bldP spid="12" grpId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245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020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11503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20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87"/>
            <a:chOff x="-1" y="0"/>
            <a:chExt cx="1829063" cy="3596382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" y="1798192"/>
              <a:ext cx="1829063" cy="1798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8388"/>
            <a:chOff x="-1" y="0"/>
            <a:chExt cx="1829063" cy="3597970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" y="1798986"/>
              <a:ext cx="1829063" cy="17989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748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07" name="直接连接符 10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2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287341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MH_Entry_1"/>
          <p:cNvSpPr/>
          <p:nvPr>
            <p:custDataLst>
              <p:tags r:id="rId2"/>
            </p:custDataLst>
          </p:nvPr>
        </p:nvSpPr>
        <p:spPr>
          <a:xfrm flipH="1">
            <a:off x="5963791" y="2091707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3"/>
            </p:custDataLst>
          </p:nvPr>
        </p:nvSpPr>
        <p:spPr>
          <a:xfrm flipH="1">
            <a:off x="5059758" y="2077515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 flipH="1">
            <a:off x="5963791" y="3172719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2"/>
          <p:cNvSpPr/>
          <p:nvPr>
            <p:custDataLst>
              <p:tags r:id="rId5"/>
            </p:custDataLst>
          </p:nvPr>
        </p:nvSpPr>
        <p:spPr>
          <a:xfrm flipH="1">
            <a:off x="5059758" y="3158527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 flipH="1">
            <a:off x="5963791" y="4253731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3"/>
          <p:cNvSpPr/>
          <p:nvPr>
            <p:custDataLst>
              <p:tags r:id="rId7"/>
            </p:custDataLst>
          </p:nvPr>
        </p:nvSpPr>
        <p:spPr>
          <a:xfrm flipH="1">
            <a:off x="5059758" y="4239539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MH_Entry_4"/>
          <p:cNvSpPr/>
          <p:nvPr>
            <p:custDataLst>
              <p:tags r:id="rId8"/>
            </p:custDataLst>
          </p:nvPr>
        </p:nvSpPr>
        <p:spPr>
          <a:xfrm flipH="1">
            <a:off x="5963791" y="5334743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9"/>
            </p:custDataLst>
          </p:nvPr>
        </p:nvSpPr>
        <p:spPr>
          <a:xfrm flipH="1">
            <a:off x="5059758" y="5320551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 txBox="1"/>
          <p:nvPr>
            <p:custDataLst>
              <p:tags r:id="rId11"/>
            </p:custDataLst>
          </p:nvPr>
        </p:nvSpPr>
        <p:spPr>
          <a:xfrm>
            <a:off x="1460823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 txBox="1"/>
          <p:nvPr>
            <p:custDataLst>
              <p:tags r:id="rId12"/>
            </p:custDataLst>
          </p:nvPr>
        </p:nvSpPr>
        <p:spPr>
          <a:xfrm>
            <a:off x="352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91674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2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9" name="直接连接符 8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657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791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592" r="32592"/>
          <a:stretch/>
        </p:blipFill>
        <p:spPr>
          <a:xfrm>
            <a:off x="7964463" y="0"/>
            <a:ext cx="4476752" cy="7232650"/>
          </a:xfrm>
          <a:prstGeom prst="rect">
            <a:avLst/>
          </a:prstGeom>
        </p:spPr>
      </p:pic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795" y="5380521"/>
            <a:ext cx="12857162" cy="1851148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57150">
            <a:noFill/>
          </a:ln>
          <a:effectLst/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-4217" y="5254507"/>
            <a:ext cx="12857162" cy="126014"/>
          </a:xfrm>
          <a:prstGeom prst="rect">
            <a:avLst/>
          </a:prstGeom>
          <a:solidFill>
            <a:srgbClr val="FF0000">
              <a:alpha val="60000"/>
            </a:srgbClr>
          </a:solidFill>
          <a:ln w="57150">
            <a:noFill/>
          </a:ln>
          <a:effectLst/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  <a:latin typeface="+mj-ea"/>
              <a:ea typeface="+mj-ea"/>
            </a:endParaRPr>
          </a:p>
        </p:txBody>
      </p:sp>
      <p:pic>
        <p:nvPicPr>
          <p:cNvPr id="10" name="Picture 2" descr="F:\素材\正版图-卖\PPT\PPT医学医疗\yxyl0001\医院LOGO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5824" y="2185493"/>
            <a:ext cx="1664208" cy="1659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851895" y="2154140"/>
            <a:ext cx="511256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6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851896" y="3457396"/>
            <a:ext cx="3577479" cy="44203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08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 smtClean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336682" y="576777"/>
            <a:ext cx="1674218" cy="2406688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1123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2" grpId="0"/>
      <p:bldP spid="12" grpId="1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30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025275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589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213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831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529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018961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257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2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AUTOCOLOR" val="TRUE"/>
  <p:tag name="MH_TYPE" val="CONTENTS"/>
  <p:tag name="ID" val="5458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3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F61A4"/>
      </a:accent1>
      <a:accent2>
        <a:srgbClr val="BFBFBF"/>
      </a:accent2>
      <a:accent3>
        <a:srgbClr val="CF61A4"/>
      </a:accent3>
      <a:accent4>
        <a:srgbClr val="BFBFBF"/>
      </a:accent4>
      <a:accent5>
        <a:srgbClr val="CF61A4"/>
      </a:accent5>
      <a:accent6>
        <a:srgbClr val="BFBFBF"/>
      </a:accent6>
      <a:hlink>
        <a:srgbClr val="CF61A4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5060</Words>
  <Application>Microsoft Office PowerPoint</Application>
  <PresentationFormat>自定义</PresentationFormat>
  <Paragraphs>315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医院护士</dc:title>
  <dc:creator/>
  <cp:keywords>www.1ppt.com</cp:keywords>
  <cp:lastModifiedBy/>
  <cp:revision>1</cp:revision>
  <dcterms:created xsi:type="dcterms:W3CDTF">2016-11-29T16:56:50Z</dcterms:created>
  <dcterms:modified xsi:type="dcterms:W3CDTF">2018-10-16T07:34:41Z</dcterms:modified>
</cp:coreProperties>
</file>