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4" r:id="rId2"/>
  </p:sldMasterIdLst>
  <p:notesMasterIdLst>
    <p:notesMasterId r:id="rId26"/>
  </p:notesMasterIdLst>
  <p:handoutMasterIdLst>
    <p:handoutMasterId r:id="rId27"/>
  </p:handoutMasterIdLst>
  <p:sldIdLst>
    <p:sldId id="4434" r:id="rId3"/>
    <p:sldId id="4453" r:id="rId4"/>
    <p:sldId id="4454" r:id="rId5"/>
    <p:sldId id="4445" r:id="rId6"/>
    <p:sldId id="4417" r:id="rId7"/>
    <p:sldId id="4450" r:id="rId8"/>
    <p:sldId id="4409" r:id="rId9"/>
    <p:sldId id="4455" r:id="rId10"/>
    <p:sldId id="4448" r:id="rId11"/>
    <p:sldId id="4418" r:id="rId12"/>
    <p:sldId id="4449" r:id="rId13"/>
    <p:sldId id="4419" r:id="rId14"/>
    <p:sldId id="4456" r:id="rId15"/>
    <p:sldId id="4446" r:id="rId16"/>
    <p:sldId id="4410" r:id="rId17"/>
    <p:sldId id="4447" r:id="rId18"/>
    <p:sldId id="4414" r:id="rId19"/>
    <p:sldId id="4457" r:id="rId20"/>
    <p:sldId id="4451" r:id="rId21"/>
    <p:sldId id="4415" r:id="rId22"/>
    <p:sldId id="4413" r:id="rId23"/>
    <p:sldId id="4452" r:id="rId24"/>
    <p:sldId id="44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E5B"/>
    <a:srgbClr val="CA8F45"/>
    <a:srgbClr val="4BC1DD"/>
    <a:srgbClr val="58A9CC"/>
    <a:srgbClr val="0C2744"/>
    <a:srgbClr val="29ABE2"/>
    <a:srgbClr val="FFC000"/>
    <a:srgbClr val="5CBA46"/>
    <a:srgbClr val="00939F"/>
    <a:srgbClr val="DC5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88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461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4030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04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72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19791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831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9490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774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1492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3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50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8600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55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8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25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771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84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1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7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373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34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79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13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5741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56649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5349" y="4349635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6451" y="4349636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67554" y="2129613"/>
            <a:ext cx="2789411" cy="4374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1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9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616325"/>
            <a:ext cx="642937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532809" y="0"/>
            <a:ext cx="4832077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8364886" y="0"/>
            <a:ext cx="449386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9325944" y="3616325"/>
            <a:ext cx="3532808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69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858750" cy="7232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8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8736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7167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445600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084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396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09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25575" y="110499"/>
            <a:ext cx="7068964" cy="700997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261456" y="110498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0029074" y="3649404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06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3918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721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362700" y="5401875"/>
            <a:ext cx="574920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362700" y="4089033"/>
            <a:ext cx="52942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INTRODUCTION PPT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362700" y="3263925"/>
            <a:ext cx="57492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汽车品牌介绍</a:t>
            </a:r>
            <a:r>
              <a:rPr lang="en-US" altLang="zh-CN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74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4" grpId="1"/>
      <p:bldP spid="5" grpId="0"/>
      <p:bldP spid="5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15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-42027" y="3866016"/>
            <a:ext cx="5634504" cy="1069687"/>
          </a:xfrm>
          <a:custGeom>
            <a:avLst/>
            <a:gdLst>
              <a:gd name="connsiteX0" fmla="*/ 0 w 5635122"/>
              <a:gd name="connsiteY0" fmla="*/ 0 h 1069805"/>
              <a:gd name="connsiteX1" fmla="*/ 4551834 w 5635122"/>
              <a:gd name="connsiteY1" fmla="*/ 0 h 1069805"/>
              <a:gd name="connsiteX2" fmla="*/ 5635122 w 5635122"/>
              <a:gd name="connsiteY2" fmla="*/ 1069805 h 1069805"/>
              <a:gd name="connsiteX3" fmla="*/ 0 w 5635122"/>
              <a:gd name="connsiteY3" fmla="*/ 1069805 h 106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5122" h="1069805">
                <a:moveTo>
                  <a:pt x="0" y="0"/>
                </a:moveTo>
                <a:lnTo>
                  <a:pt x="4551834" y="0"/>
                </a:lnTo>
                <a:lnTo>
                  <a:pt x="5635122" y="1069805"/>
                </a:lnTo>
                <a:lnTo>
                  <a:pt x="0" y="10698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/>
          </a:p>
        </p:txBody>
      </p:sp>
      <p:sp>
        <p:nvSpPr>
          <p:cNvPr id="17" name="任意多边形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98726" y="2745596"/>
            <a:ext cx="8959318" cy="1055736"/>
          </a:xfrm>
          <a:custGeom>
            <a:avLst/>
            <a:gdLst>
              <a:gd name="connsiteX0" fmla="*/ 0 w 8960302"/>
              <a:gd name="connsiteY0" fmla="*/ 0 h 1055852"/>
              <a:gd name="connsiteX1" fmla="*/ 3958562 w 8960302"/>
              <a:gd name="connsiteY1" fmla="*/ 0 h 1055852"/>
              <a:gd name="connsiteX2" fmla="*/ 5175778 w 8960302"/>
              <a:gd name="connsiteY2" fmla="*/ 0 h 1055852"/>
              <a:gd name="connsiteX3" fmla="*/ 8960302 w 8960302"/>
              <a:gd name="connsiteY3" fmla="*/ 0 h 1055852"/>
              <a:gd name="connsiteX4" fmla="*/ 8960302 w 8960302"/>
              <a:gd name="connsiteY4" fmla="*/ 1055852 h 1055852"/>
              <a:gd name="connsiteX5" fmla="*/ 6244936 w 8960302"/>
              <a:gd name="connsiteY5" fmla="*/ 1055852 h 1055852"/>
              <a:gd name="connsiteX6" fmla="*/ 5027721 w 8960302"/>
              <a:gd name="connsiteY6" fmla="*/ 1055852 h 1055852"/>
              <a:gd name="connsiteX7" fmla="*/ 1069159 w 8960302"/>
              <a:gd name="connsiteY7" fmla="*/ 1055852 h 10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60302" h="1055852">
                <a:moveTo>
                  <a:pt x="0" y="0"/>
                </a:moveTo>
                <a:lnTo>
                  <a:pt x="3958562" y="0"/>
                </a:lnTo>
                <a:lnTo>
                  <a:pt x="5175778" y="0"/>
                </a:lnTo>
                <a:lnTo>
                  <a:pt x="8960302" y="0"/>
                </a:lnTo>
                <a:lnTo>
                  <a:pt x="8960302" y="1055852"/>
                </a:lnTo>
                <a:lnTo>
                  <a:pt x="6244936" y="1055852"/>
                </a:lnTo>
                <a:lnTo>
                  <a:pt x="5027721" y="1055852"/>
                </a:lnTo>
                <a:lnTo>
                  <a:pt x="1069159" y="10558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square" lIns="455549" rIns="455549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da-DK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3"/>
            </p:custDataLst>
          </p:nvPr>
        </p:nvSpPr>
        <p:spPr>
          <a:xfrm>
            <a:off x="5689005" y="2923244"/>
            <a:ext cx="3980376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48480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741844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480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1844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43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5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38000" decel="5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6" y="199"/>
            <a:ext cx="3532032" cy="3616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9375" y="3616325"/>
            <a:ext cx="2896639" cy="36163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058" y="1353737"/>
            <a:ext cx="376903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CREATIVE PORTFOLIO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059" y="1840898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2618" y="4593181"/>
            <a:ext cx="3950505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THIS IS YOUR CREATIVE IDEA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46565" y="5506525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2523" y="4907786"/>
            <a:ext cx="1510029" cy="1623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PROFESSIONAL WORK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4420" y="2327769"/>
            <a:ext cx="2847446" cy="5545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NEW INSPIRE THEME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385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6933431" y="199"/>
            <a:ext cx="4832714" cy="4603387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8479" y="670029"/>
            <a:ext cx="3042628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BRAND ANALYSIS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69393" y="2135201"/>
            <a:ext cx="4160790" cy="214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11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4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-42027" y="3866016"/>
            <a:ext cx="5634504" cy="1069687"/>
          </a:xfrm>
          <a:custGeom>
            <a:avLst/>
            <a:gdLst>
              <a:gd name="connsiteX0" fmla="*/ 0 w 5635122"/>
              <a:gd name="connsiteY0" fmla="*/ 0 h 1069805"/>
              <a:gd name="connsiteX1" fmla="*/ 4551834 w 5635122"/>
              <a:gd name="connsiteY1" fmla="*/ 0 h 1069805"/>
              <a:gd name="connsiteX2" fmla="*/ 5635122 w 5635122"/>
              <a:gd name="connsiteY2" fmla="*/ 1069805 h 1069805"/>
              <a:gd name="connsiteX3" fmla="*/ 0 w 5635122"/>
              <a:gd name="connsiteY3" fmla="*/ 1069805 h 106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5122" h="1069805">
                <a:moveTo>
                  <a:pt x="0" y="0"/>
                </a:moveTo>
                <a:lnTo>
                  <a:pt x="4551834" y="0"/>
                </a:lnTo>
                <a:lnTo>
                  <a:pt x="5635122" y="1069805"/>
                </a:lnTo>
                <a:lnTo>
                  <a:pt x="0" y="10698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/>
          </a:p>
        </p:txBody>
      </p:sp>
      <p:sp>
        <p:nvSpPr>
          <p:cNvPr id="17" name="任意多边形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98726" y="2745596"/>
            <a:ext cx="8959318" cy="1055736"/>
          </a:xfrm>
          <a:custGeom>
            <a:avLst/>
            <a:gdLst>
              <a:gd name="connsiteX0" fmla="*/ 0 w 8960302"/>
              <a:gd name="connsiteY0" fmla="*/ 0 h 1055852"/>
              <a:gd name="connsiteX1" fmla="*/ 3958562 w 8960302"/>
              <a:gd name="connsiteY1" fmla="*/ 0 h 1055852"/>
              <a:gd name="connsiteX2" fmla="*/ 5175778 w 8960302"/>
              <a:gd name="connsiteY2" fmla="*/ 0 h 1055852"/>
              <a:gd name="connsiteX3" fmla="*/ 8960302 w 8960302"/>
              <a:gd name="connsiteY3" fmla="*/ 0 h 1055852"/>
              <a:gd name="connsiteX4" fmla="*/ 8960302 w 8960302"/>
              <a:gd name="connsiteY4" fmla="*/ 1055852 h 1055852"/>
              <a:gd name="connsiteX5" fmla="*/ 6244936 w 8960302"/>
              <a:gd name="connsiteY5" fmla="*/ 1055852 h 1055852"/>
              <a:gd name="connsiteX6" fmla="*/ 5027721 w 8960302"/>
              <a:gd name="connsiteY6" fmla="*/ 1055852 h 1055852"/>
              <a:gd name="connsiteX7" fmla="*/ 1069159 w 8960302"/>
              <a:gd name="connsiteY7" fmla="*/ 1055852 h 10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60302" h="1055852">
                <a:moveTo>
                  <a:pt x="0" y="0"/>
                </a:moveTo>
                <a:lnTo>
                  <a:pt x="3958562" y="0"/>
                </a:lnTo>
                <a:lnTo>
                  <a:pt x="5175778" y="0"/>
                </a:lnTo>
                <a:lnTo>
                  <a:pt x="8960302" y="0"/>
                </a:lnTo>
                <a:lnTo>
                  <a:pt x="8960302" y="1055852"/>
                </a:lnTo>
                <a:lnTo>
                  <a:pt x="6244936" y="1055852"/>
                </a:lnTo>
                <a:lnTo>
                  <a:pt x="5027721" y="1055852"/>
                </a:lnTo>
                <a:lnTo>
                  <a:pt x="1069159" y="10558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square" lIns="455549" rIns="455549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da-DK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3"/>
            </p:custDataLst>
          </p:nvPr>
        </p:nvSpPr>
        <p:spPr>
          <a:xfrm>
            <a:off x="5689005" y="2923244"/>
            <a:ext cx="3980376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48480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741844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480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1844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681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5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38000" decel="5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28681" y="111766"/>
            <a:ext cx="2700041" cy="3471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61365" y="3649404"/>
            <a:ext cx="2700041" cy="3471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129" y="4281982"/>
            <a:ext cx="3046139" cy="2838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5455" y="4973775"/>
            <a:ext cx="2357486" cy="14757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8402" y="4281982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29"/>
          <p:cNvSpPr/>
          <p:nvPr/>
        </p:nvSpPr>
        <p:spPr>
          <a:xfrm>
            <a:off x="10240827" y="786201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38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6" grpId="0" animBg="1"/>
      <p:bldP spid="26" grpId="0"/>
      <p:bldP spid="30" grpId="0" build="p"/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16200000">
            <a:off x="1006838" y="157769"/>
            <a:ext cx="7232253" cy="6917115"/>
          </a:xfrm>
          <a:custGeom>
            <a:avLst/>
            <a:gdLst>
              <a:gd name="connsiteX0" fmla="*/ 7232651 w 7232651"/>
              <a:gd name="connsiteY0" fmla="*/ 0 h 6917494"/>
              <a:gd name="connsiteX1" fmla="*/ 7232651 w 7232651"/>
              <a:gd name="connsiteY1" fmla="*/ 4703927 h 6917494"/>
              <a:gd name="connsiteX2" fmla="*/ 0 w 7232651"/>
              <a:gd name="connsiteY2" fmla="*/ 6917494 h 6917494"/>
              <a:gd name="connsiteX3" fmla="*/ 0 w 7232651"/>
              <a:gd name="connsiteY3" fmla="*/ 4592606 h 6917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1" h="6917494">
                <a:moveTo>
                  <a:pt x="7232651" y="0"/>
                </a:moveTo>
                <a:lnTo>
                  <a:pt x="7232651" y="4703927"/>
                </a:lnTo>
                <a:lnTo>
                  <a:pt x="0" y="6917494"/>
                </a:lnTo>
                <a:lnTo>
                  <a:pt x="0" y="4592606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16200000" flipH="1" flipV="1">
            <a:off x="197226" y="-185106"/>
            <a:ext cx="7232253" cy="7602864"/>
          </a:xfrm>
          <a:custGeom>
            <a:avLst/>
            <a:gdLst>
              <a:gd name="connsiteX0" fmla="*/ 0 w 7232651"/>
              <a:gd name="connsiteY0" fmla="*/ 7603281 h 7603281"/>
              <a:gd name="connsiteX1" fmla="*/ 0 w 7232651"/>
              <a:gd name="connsiteY1" fmla="*/ 4755920 h 7603281"/>
              <a:gd name="connsiteX2" fmla="*/ 7232651 w 7232651"/>
              <a:gd name="connsiteY2" fmla="*/ 0 h 7603281"/>
              <a:gd name="connsiteX3" fmla="*/ 7232651 w 7232651"/>
              <a:gd name="connsiteY3" fmla="*/ 5211909 h 7603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1" h="7603281">
                <a:moveTo>
                  <a:pt x="0" y="7603281"/>
                </a:moveTo>
                <a:lnTo>
                  <a:pt x="0" y="4755920"/>
                </a:lnTo>
                <a:lnTo>
                  <a:pt x="7232651" y="0"/>
                </a:lnTo>
                <a:lnTo>
                  <a:pt x="7232651" y="521190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96613" y="1673941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820583" y="1531114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136" y="2769154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215184" y="2626327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967658" y="3864369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609784" y="3721542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7303180" y="495958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8004385" y="4816755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449239" y="116185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597549" y="2339567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21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362700" y="4969853"/>
            <a:ext cx="337904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362700" y="3263925"/>
            <a:ext cx="5899323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en-US" altLang="zh-CN" sz="105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787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4" grpId="1"/>
      <p:bldP spid="8" grpId="0"/>
      <p:bldP spid="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7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-42027" y="3866016"/>
            <a:ext cx="5634504" cy="1069687"/>
          </a:xfrm>
          <a:custGeom>
            <a:avLst/>
            <a:gdLst>
              <a:gd name="connsiteX0" fmla="*/ 0 w 5635122"/>
              <a:gd name="connsiteY0" fmla="*/ 0 h 1069805"/>
              <a:gd name="connsiteX1" fmla="*/ 4551834 w 5635122"/>
              <a:gd name="connsiteY1" fmla="*/ 0 h 1069805"/>
              <a:gd name="connsiteX2" fmla="*/ 5635122 w 5635122"/>
              <a:gd name="connsiteY2" fmla="*/ 1069805 h 1069805"/>
              <a:gd name="connsiteX3" fmla="*/ 0 w 5635122"/>
              <a:gd name="connsiteY3" fmla="*/ 1069805 h 106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5122" h="1069805">
                <a:moveTo>
                  <a:pt x="0" y="0"/>
                </a:moveTo>
                <a:lnTo>
                  <a:pt x="4551834" y="0"/>
                </a:lnTo>
                <a:lnTo>
                  <a:pt x="5635122" y="1069805"/>
                </a:lnTo>
                <a:lnTo>
                  <a:pt x="0" y="10698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/>
          </a:p>
        </p:txBody>
      </p:sp>
      <p:sp>
        <p:nvSpPr>
          <p:cNvPr id="17" name="任意多边形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98726" y="2745596"/>
            <a:ext cx="8959318" cy="1055736"/>
          </a:xfrm>
          <a:custGeom>
            <a:avLst/>
            <a:gdLst>
              <a:gd name="connsiteX0" fmla="*/ 0 w 8960302"/>
              <a:gd name="connsiteY0" fmla="*/ 0 h 1055852"/>
              <a:gd name="connsiteX1" fmla="*/ 3958562 w 8960302"/>
              <a:gd name="connsiteY1" fmla="*/ 0 h 1055852"/>
              <a:gd name="connsiteX2" fmla="*/ 5175778 w 8960302"/>
              <a:gd name="connsiteY2" fmla="*/ 0 h 1055852"/>
              <a:gd name="connsiteX3" fmla="*/ 8960302 w 8960302"/>
              <a:gd name="connsiteY3" fmla="*/ 0 h 1055852"/>
              <a:gd name="connsiteX4" fmla="*/ 8960302 w 8960302"/>
              <a:gd name="connsiteY4" fmla="*/ 1055852 h 1055852"/>
              <a:gd name="connsiteX5" fmla="*/ 6244936 w 8960302"/>
              <a:gd name="connsiteY5" fmla="*/ 1055852 h 1055852"/>
              <a:gd name="connsiteX6" fmla="*/ 5027721 w 8960302"/>
              <a:gd name="connsiteY6" fmla="*/ 1055852 h 1055852"/>
              <a:gd name="connsiteX7" fmla="*/ 1069159 w 8960302"/>
              <a:gd name="connsiteY7" fmla="*/ 1055852 h 10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60302" h="1055852">
                <a:moveTo>
                  <a:pt x="0" y="0"/>
                </a:moveTo>
                <a:lnTo>
                  <a:pt x="3958562" y="0"/>
                </a:lnTo>
                <a:lnTo>
                  <a:pt x="5175778" y="0"/>
                </a:lnTo>
                <a:lnTo>
                  <a:pt x="8960302" y="0"/>
                </a:lnTo>
                <a:lnTo>
                  <a:pt x="8960302" y="1055852"/>
                </a:lnTo>
                <a:lnTo>
                  <a:pt x="6244936" y="1055852"/>
                </a:lnTo>
                <a:lnTo>
                  <a:pt x="5027721" y="1055852"/>
                </a:lnTo>
                <a:lnTo>
                  <a:pt x="1069159" y="10558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square" lIns="455549" rIns="455549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da-DK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3"/>
            </p:custDataLst>
          </p:nvPr>
        </p:nvSpPr>
        <p:spPr>
          <a:xfrm>
            <a:off x="5689005" y="2923244"/>
            <a:ext cx="3980376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48480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741844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480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1844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37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5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38000" decel="5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56406" y="441995"/>
            <a:ext cx="7938629" cy="6790655"/>
          </a:xfrm>
          <a:prstGeom prst="rect">
            <a:avLst/>
          </a:prstGeom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5843217" y="895123"/>
            <a:ext cx="5380222" cy="95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39"/>
          <p:cNvSpPr>
            <a:spLocks noChangeArrowheads="1"/>
          </p:cNvSpPr>
          <p:nvPr/>
        </p:nvSpPr>
        <p:spPr bwMode="auto">
          <a:xfrm>
            <a:off x="3744957" y="1211140"/>
            <a:ext cx="1825821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$350</a:t>
            </a:r>
            <a:r>
              <a:rPr lang="en-US" altLang="zh-CN" sz="3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.00</a:t>
            </a:r>
            <a:endParaRPr lang="en-US" altLang="zh-CN" sz="44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410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-14159" y="3737828"/>
            <a:ext cx="8588658" cy="29968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93183" y="497976"/>
            <a:ext cx="8564862" cy="299781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497977"/>
            <a:ext cx="4575966" cy="2997813"/>
            <a:chOff x="-7985" y="901147"/>
            <a:chExt cx="3255024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95126" y="2403919"/>
                <a:ext cx="3192655" cy="78696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23494" y="1594549"/>
                <a:ext cx="3135919" cy="72204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9"/>
          <p:cNvGrpSpPr/>
          <p:nvPr/>
        </p:nvGrpSpPr>
        <p:grpSpPr>
          <a:xfrm>
            <a:off x="8283402" y="3737829"/>
            <a:ext cx="4574644" cy="2997035"/>
            <a:chOff x="-201446" y="901147"/>
            <a:chExt cx="3253437" cy="2131459"/>
          </a:xfrm>
          <a:solidFill>
            <a:schemeClr val="accent2"/>
          </a:solidFill>
        </p:grpSpPr>
        <p:grpSp>
          <p:nvGrpSpPr>
            <p:cNvPr id="3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42162" y="2403919"/>
                <a:ext cx="3128750" cy="78717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57078" y="1594445"/>
                <a:ext cx="3298918" cy="722237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$550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778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-42027" y="3866016"/>
            <a:ext cx="5634504" cy="1069687"/>
          </a:xfrm>
          <a:custGeom>
            <a:avLst/>
            <a:gdLst>
              <a:gd name="connsiteX0" fmla="*/ 0 w 5635122"/>
              <a:gd name="connsiteY0" fmla="*/ 0 h 1069805"/>
              <a:gd name="connsiteX1" fmla="*/ 4551834 w 5635122"/>
              <a:gd name="connsiteY1" fmla="*/ 0 h 1069805"/>
              <a:gd name="connsiteX2" fmla="*/ 5635122 w 5635122"/>
              <a:gd name="connsiteY2" fmla="*/ 1069805 h 1069805"/>
              <a:gd name="connsiteX3" fmla="*/ 0 w 5635122"/>
              <a:gd name="connsiteY3" fmla="*/ 1069805 h 106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5122" h="1069805">
                <a:moveTo>
                  <a:pt x="0" y="0"/>
                </a:moveTo>
                <a:lnTo>
                  <a:pt x="4551834" y="0"/>
                </a:lnTo>
                <a:lnTo>
                  <a:pt x="5635122" y="1069805"/>
                </a:lnTo>
                <a:lnTo>
                  <a:pt x="0" y="10698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/>
          </a:p>
        </p:txBody>
      </p:sp>
      <p:sp>
        <p:nvSpPr>
          <p:cNvPr id="17" name="任意多边形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98726" y="2745596"/>
            <a:ext cx="8959318" cy="1055736"/>
          </a:xfrm>
          <a:custGeom>
            <a:avLst/>
            <a:gdLst>
              <a:gd name="connsiteX0" fmla="*/ 0 w 8960302"/>
              <a:gd name="connsiteY0" fmla="*/ 0 h 1055852"/>
              <a:gd name="connsiteX1" fmla="*/ 3958562 w 8960302"/>
              <a:gd name="connsiteY1" fmla="*/ 0 h 1055852"/>
              <a:gd name="connsiteX2" fmla="*/ 5175778 w 8960302"/>
              <a:gd name="connsiteY2" fmla="*/ 0 h 1055852"/>
              <a:gd name="connsiteX3" fmla="*/ 8960302 w 8960302"/>
              <a:gd name="connsiteY3" fmla="*/ 0 h 1055852"/>
              <a:gd name="connsiteX4" fmla="*/ 8960302 w 8960302"/>
              <a:gd name="connsiteY4" fmla="*/ 1055852 h 1055852"/>
              <a:gd name="connsiteX5" fmla="*/ 6244936 w 8960302"/>
              <a:gd name="connsiteY5" fmla="*/ 1055852 h 1055852"/>
              <a:gd name="connsiteX6" fmla="*/ 5027721 w 8960302"/>
              <a:gd name="connsiteY6" fmla="*/ 1055852 h 1055852"/>
              <a:gd name="connsiteX7" fmla="*/ 1069159 w 8960302"/>
              <a:gd name="connsiteY7" fmla="*/ 1055852 h 10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60302" h="1055852">
                <a:moveTo>
                  <a:pt x="0" y="0"/>
                </a:moveTo>
                <a:lnTo>
                  <a:pt x="3958562" y="0"/>
                </a:lnTo>
                <a:lnTo>
                  <a:pt x="5175778" y="0"/>
                </a:lnTo>
                <a:lnTo>
                  <a:pt x="8960302" y="0"/>
                </a:lnTo>
                <a:lnTo>
                  <a:pt x="8960302" y="1055852"/>
                </a:lnTo>
                <a:lnTo>
                  <a:pt x="6244936" y="1055852"/>
                </a:lnTo>
                <a:lnTo>
                  <a:pt x="5027721" y="1055852"/>
                </a:lnTo>
                <a:lnTo>
                  <a:pt x="1069159" y="10558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square" lIns="455549" rIns="455549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da-DK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3"/>
            </p:custDataLst>
          </p:nvPr>
        </p:nvSpPr>
        <p:spPr>
          <a:xfrm>
            <a:off x="5689005" y="2923244"/>
            <a:ext cx="3980376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48480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741844" y="4040712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480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1844" y="4427799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22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5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38000" decel="5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661760" y="5340897"/>
            <a:ext cx="3765208" cy="1137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28563" y="5340897"/>
            <a:ext cx="3773506" cy="11376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45489" y="5340897"/>
            <a:ext cx="3760709" cy="11376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71200" y="5730609"/>
            <a:ext cx="3237170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465" y="5438375"/>
            <a:ext cx="2098959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1269" y="5730609"/>
            <a:ext cx="3246473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317130" y="5438375"/>
            <a:ext cx="2190906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686622" y="5730609"/>
            <a:ext cx="3260997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219037" y="5438375"/>
            <a:ext cx="2159127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070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51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51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51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51"/>
  <p:tag name="MH_LIBRARY" val="GRAPHIC"/>
  <p:tag name="MH_TYPE" val="SubTitle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7F7F7F"/>
      </a:accent2>
      <a:accent3>
        <a:srgbClr val="000000"/>
      </a:accent3>
      <a:accent4>
        <a:srgbClr val="7F7F7F"/>
      </a:accent4>
      <a:accent5>
        <a:srgbClr val="000000"/>
      </a:accent5>
      <a:accent6>
        <a:srgbClr val="7F7F7F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3653</Words>
  <Application>Microsoft Office PowerPoint</Application>
  <PresentationFormat>自定义</PresentationFormat>
  <Paragraphs>215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汽车行业</dc:title>
  <dc:creator/>
  <cp:keywords>www.1ppt.com</cp:keywords>
  <cp:lastModifiedBy/>
  <cp:revision>1</cp:revision>
  <dcterms:created xsi:type="dcterms:W3CDTF">2016-11-29T17:27:31Z</dcterms:created>
  <dcterms:modified xsi:type="dcterms:W3CDTF">2018-10-16T02:03:42Z</dcterms:modified>
</cp:coreProperties>
</file>