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2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14" r:id="rId2"/>
  </p:sldMasterIdLst>
  <p:notesMasterIdLst>
    <p:notesMasterId r:id="rId26"/>
  </p:notesMasterIdLst>
  <p:handoutMasterIdLst>
    <p:handoutMasterId r:id="rId27"/>
  </p:handoutMasterIdLst>
  <p:sldIdLst>
    <p:sldId id="4459" r:id="rId3"/>
    <p:sldId id="4466" r:id="rId4"/>
    <p:sldId id="4460" r:id="rId5"/>
    <p:sldId id="4451" r:id="rId6"/>
    <p:sldId id="4409" r:id="rId7"/>
    <p:sldId id="4445" r:id="rId8"/>
    <p:sldId id="4410" r:id="rId9"/>
    <p:sldId id="4462" r:id="rId10"/>
    <p:sldId id="4449" r:id="rId11"/>
    <p:sldId id="4414" r:id="rId12"/>
    <p:sldId id="4450" r:id="rId13"/>
    <p:sldId id="4418" r:id="rId14"/>
    <p:sldId id="4463" r:id="rId15"/>
    <p:sldId id="4447" r:id="rId16"/>
    <p:sldId id="4417" r:id="rId17"/>
    <p:sldId id="4448" r:id="rId18"/>
    <p:sldId id="4419" r:id="rId19"/>
    <p:sldId id="4464" r:id="rId20"/>
    <p:sldId id="4446" r:id="rId21"/>
    <p:sldId id="4413" r:id="rId22"/>
    <p:sldId id="4415" r:id="rId23"/>
    <p:sldId id="4467" r:id="rId24"/>
    <p:sldId id="446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FD8C2A"/>
    <a:srgbClr val="3F3F3F"/>
    <a:srgbClr val="900000"/>
    <a:srgbClr val="333F50"/>
    <a:srgbClr val="CA8F45"/>
    <a:srgbClr val="D14E5B"/>
    <a:srgbClr val="4BC1DD"/>
    <a:srgbClr val="58A9CC"/>
    <a:srgbClr val="0C27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79" autoAdjust="0"/>
    <p:restoredTop sz="95274" autoAdjust="0"/>
  </p:normalViewPr>
  <p:slideViewPr>
    <p:cSldViewPr>
      <p:cViewPr>
        <p:scale>
          <a:sx n="50" d="100"/>
          <a:sy n="50" d="100"/>
        </p:scale>
        <p:origin x="-288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0796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0320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6504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93525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47922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0724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4502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85558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32155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1554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2048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C0CA029A-C48D-41DA-884C-4A59F17A857D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2165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1881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114323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6456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40785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68312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67962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83346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29479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42483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5461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651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564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7036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590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412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8654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2775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9550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8639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914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45741" y="2129614"/>
            <a:ext cx="4142259" cy="215472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856649" y="2129614"/>
            <a:ext cx="4142259" cy="215472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45349" y="4349635"/>
            <a:ext cx="4142259" cy="215472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856451" y="4349636"/>
            <a:ext cx="4142259" cy="215472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9067554" y="2129613"/>
            <a:ext cx="2789411" cy="43747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1167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868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ortfol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/>
          </p:cNvSpPr>
          <p:nvPr>
            <p:ph type="pic" sz="quarter" idx="12"/>
          </p:nvPr>
        </p:nvSpPr>
        <p:spPr>
          <a:xfrm>
            <a:off x="0" y="3616325"/>
            <a:ext cx="6429375" cy="36163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0"/>
          </p:nvPr>
        </p:nvSpPr>
        <p:spPr>
          <a:xfrm>
            <a:off x="3532809" y="0"/>
            <a:ext cx="4832077" cy="36163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1"/>
          </p:nvPr>
        </p:nvSpPr>
        <p:spPr>
          <a:xfrm>
            <a:off x="8364886" y="0"/>
            <a:ext cx="4493865" cy="36163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3"/>
          </p:nvPr>
        </p:nvSpPr>
        <p:spPr>
          <a:xfrm>
            <a:off x="9325944" y="3616325"/>
            <a:ext cx="3532808" cy="36163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0694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858750" cy="72326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2888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Big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68736" y="1240062"/>
            <a:ext cx="3727140" cy="396044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1055">
                <a:latin typeface="Calibri Light"/>
                <a:cs typeface="Calibri Light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557167" y="1240062"/>
            <a:ext cx="3727140" cy="396044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1055">
                <a:latin typeface="Calibri Light"/>
                <a:cs typeface="Calibri Light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8445600" y="1240062"/>
            <a:ext cx="3727140" cy="396044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1055">
                <a:latin typeface="Calibri Light"/>
                <a:cs typeface="Calibri Light"/>
              </a:defRPr>
            </a:lvl1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808416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7396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20970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125575" y="110499"/>
            <a:ext cx="7068964" cy="700997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请替换文字内容</a:t>
            </a:r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7261456" y="110498"/>
            <a:ext cx="2700339" cy="34727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请替换文字内容</a:t>
            </a:r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10029074" y="3649404"/>
            <a:ext cx="2700339" cy="34727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请替换文字内容</a:t>
            </a:r>
            <a:r>
              <a:rPr lang="en-US" dirty="0" smtClean="0"/>
              <a:t>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706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0861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7177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539689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7" Type="http://schemas.openxmlformats.org/officeDocument/2006/relationships/notesSlide" Target="../notesSlides/notesSlide13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29.xml"/><Relationship Id="rId4" Type="http://schemas.openxmlformats.org/officeDocument/2006/relationships/tags" Target="../tags/tag2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7" Type="http://schemas.openxmlformats.org/officeDocument/2006/relationships/notesSlide" Target="../notesSlides/notesSlide18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34.xml"/><Relationship Id="rId4" Type="http://schemas.openxmlformats.org/officeDocument/2006/relationships/tags" Target="../tags/tag3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notesSlide" Target="../notesSlides/notesSlide2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7" Type="http://schemas.openxmlformats.org/officeDocument/2006/relationships/notesSlide" Target="../notesSlides/notesSlide3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19.xml"/><Relationship Id="rId4" Type="http://schemas.openxmlformats.org/officeDocument/2006/relationships/tags" Target="../tags/tag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7" Type="http://schemas.openxmlformats.org/officeDocument/2006/relationships/notesSlide" Target="../notesSlides/notesSlide8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24.xml"/><Relationship Id="rId4" Type="http://schemas.openxmlformats.org/officeDocument/2006/relationships/tags" Target="../tags/tag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2506972" y="2160866"/>
            <a:ext cx="7837178" cy="2910918"/>
          </a:xfrm>
          <a:prstGeom prst="rect">
            <a:avLst/>
          </a:prstGeom>
          <a:solidFill>
            <a:srgbClr val="003399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3513181" y="2644260"/>
            <a:ext cx="5832389" cy="1944130"/>
          </a:xfrm>
          <a:custGeom>
            <a:avLst/>
            <a:gdLst>
              <a:gd name="connsiteX0" fmla="*/ 4103432 w 4147704"/>
              <a:gd name="connsiteY0" fmla="*/ 1136299 h 1382568"/>
              <a:gd name="connsiteX1" fmla="*/ 4147704 w 4147704"/>
              <a:gd name="connsiteY1" fmla="*/ 1136299 h 1382568"/>
              <a:gd name="connsiteX2" fmla="*/ 4147704 w 4147704"/>
              <a:gd name="connsiteY2" fmla="*/ 1382568 h 1382568"/>
              <a:gd name="connsiteX3" fmla="*/ 2621737 w 4147704"/>
              <a:gd name="connsiteY3" fmla="*/ 1382568 h 1382568"/>
              <a:gd name="connsiteX4" fmla="*/ 2621737 w 4147704"/>
              <a:gd name="connsiteY4" fmla="*/ 1344578 h 1382568"/>
              <a:gd name="connsiteX5" fmla="*/ 4103432 w 4147704"/>
              <a:gd name="connsiteY5" fmla="*/ 1344578 h 1382568"/>
              <a:gd name="connsiteX6" fmla="*/ 0 w 4147704"/>
              <a:gd name="connsiteY6" fmla="*/ 1136299 h 1382568"/>
              <a:gd name="connsiteX7" fmla="*/ 44272 w 4147704"/>
              <a:gd name="connsiteY7" fmla="*/ 1136299 h 1382568"/>
              <a:gd name="connsiteX8" fmla="*/ 44272 w 4147704"/>
              <a:gd name="connsiteY8" fmla="*/ 1344578 h 1382568"/>
              <a:gd name="connsiteX9" fmla="*/ 1525967 w 4147704"/>
              <a:gd name="connsiteY9" fmla="*/ 1344578 h 1382568"/>
              <a:gd name="connsiteX10" fmla="*/ 1525967 w 4147704"/>
              <a:gd name="connsiteY10" fmla="*/ 1382568 h 1382568"/>
              <a:gd name="connsiteX11" fmla="*/ 0 w 4147704"/>
              <a:gd name="connsiteY11" fmla="*/ 1382568 h 1382568"/>
              <a:gd name="connsiteX12" fmla="*/ 2621737 w 4147704"/>
              <a:gd name="connsiteY12" fmla="*/ 0 h 1382568"/>
              <a:gd name="connsiteX13" fmla="*/ 4147704 w 4147704"/>
              <a:gd name="connsiteY13" fmla="*/ 0 h 1382568"/>
              <a:gd name="connsiteX14" fmla="*/ 4147704 w 4147704"/>
              <a:gd name="connsiteY14" fmla="*/ 246271 h 1382568"/>
              <a:gd name="connsiteX15" fmla="*/ 4103432 w 4147704"/>
              <a:gd name="connsiteY15" fmla="*/ 246271 h 1382568"/>
              <a:gd name="connsiteX16" fmla="*/ 4103432 w 4147704"/>
              <a:gd name="connsiteY16" fmla="*/ 37992 h 1382568"/>
              <a:gd name="connsiteX17" fmla="*/ 2621737 w 4147704"/>
              <a:gd name="connsiteY17" fmla="*/ 37992 h 1382568"/>
              <a:gd name="connsiteX18" fmla="*/ 0 w 4147704"/>
              <a:gd name="connsiteY18" fmla="*/ 0 h 1382568"/>
              <a:gd name="connsiteX19" fmla="*/ 1525967 w 4147704"/>
              <a:gd name="connsiteY19" fmla="*/ 0 h 1382568"/>
              <a:gd name="connsiteX20" fmla="*/ 1525967 w 4147704"/>
              <a:gd name="connsiteY20" fmla="*/ 37992 h 1382568"/>
              <a:gd name="connsiteX21" fmla="*/ 44272 w 4147704"/>
              <a:gd name="connsiteY21" fmla="*/ 37992 h 1382568"/>
              <a:gd name="connsiteX22" fmla="*/ 44272 w 4147704"/>
              <a:gd name="connsiteY22" fmla="*/ 246271 h 1382568"/>
              <a:gd name="connsiteX23" fmla="*/ 0 w 4147704"/>
              <a:gd name="connsiteY23" fmla="*/ 246271 h 1382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147704" h="1382568">
                <a:moveTo>
                  <a:pt x="4103432" y="1136299"/>
                </a:moveTo>
                <a:lnTo>
                  <a:pt x="4147704" y="1136299"/>
                </a:lnTo>
                <a:lnTo>
                  <a:pt x="4147704" y="1382568"/>
                </a:lnTo>
                <a:lnTo>
                  <a:pt x="2621737" y="1382568"/>
                </a:lnTo>
                <a:lnTo>
                  <a:pt x="2621737" y="1344578"/>
                </a:lnTo>
                <a:lnTo>
                  <a:pt x="4103432" y="1344578"/>
                </a:lnTo>
                <a:close/>
                <a:moveTo>
                  <a:pt x="0" y="1136299"/>
                </a:moveTo>
                <a:lnTo>
                  <a:pt x="44272" y="1136299"/>
                </a:lnTo>
                <a:lnTo>
                  <a:pt x="44272" y="1344578"/>
                </a:lnTo>
                <a:lnTo>
                  <a:pt x="1525967" y="1344578"/>
                </a:lnTo>
                <a:lnTo>
                  <a:pt x="1525967" y="1382568"/>
                </a:lnTo>
                <a:lnTo>
                  <a:pt x="0" y="1382568"/>
                </a:lnTo>
                <a:close/>
                <a:moveTo>
                  <a:pt x="2621737" y="0"/>
                </a:moveTo>
                <a:lnTo>
                  <a:pt x="4147704" y="0"/>
                </a:lnTo>
                <a:lnTo>
                  <a:pt x="4147704" y="246271"/>
                </a:lnTo>
                <a:lnTo>
                  <a:pt x="4103432" y="246271"/>
                </a:lnTo>
                <a:lnTo>
                  <a:pt x="4103432" y="37992"/>
                </a:lnTo>
                <a:lnTo>
                  <a:pt x="2621737" y="37992"/>
                </a:lnTo>
                <a:close/>
                <a:moveTo>
                  <a:pt x="0" y="0"/>
                </a:moveTo>
                <a:lnTo>
                  <a:pt x="1525967" y="0"/>
                </a:lnTo>
                <a:lnTo>
                  <a:pt x="1525967" y="37992"/>
                </a:lnTo>
                <a:lnTo>
                  <a:pt x="44272" y="37992"/>
                </a:lnTo>
                <a:lnTo>
                  <a:pt x="44272" y="246271"/>
                </a:lnTo>
                <a:lnTo>
                  <a:pt x="0" y="246271"/>
                </a:lnTo>
                <a:close/>
              </a:path>
            </a:pathLst>
          </a:cu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2609851" y="3303017"/>
            <a:ext cx="763905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快递物流交通运输托运</a:t>
            </a:r>
            <a:r>
              <a:rPr lang="en-US" altLang="zh-CN" sz="4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en-US" altLang="zh-CN" sz="4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5646069" y="2396550"/>
            <a:ext cx="1566612" cy="519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3375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201X</a:t>
            </a:r>
            <a:endParaRPr lang="en-US" altLang="zh-CN" sz="3375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0" name="矩形 259"/>
          <p:cNvSpPr>
            <a:spLocks noChangeArrowheads="1"/>
          </p:cNvSpPr>
          <p:nvPr/>
        </p:nvSpPr>
        <p:spPr bwMode="auto">
          <a:xfrm>
            <a:off x="5646069" y="4288925"/>
            <a:ext cx="1566612" cy="432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812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LOGO</a:t>
            </a:r>
          </a:p>
        </p:txBody>
      </p: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4017825" y="2949793"/>
            <a:ext cx="4823100" cy="303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96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会议报告 </a:t>
            </a:r>
            <a:r>
              <a:rPr lang="en-US" altLang="zh-CN" sz="196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96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座谈交流 </a:t>
            </a:r>
            <a:r>
              <a:rPr lang="en-US" altLang="zh-CN" sz="196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96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工作总结 </a:t>
            </a:r>
            <a:r>
              <a:rPr lang="en-US" altLang="zh-CN" sz="196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96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</a:t>
            </a:r>
            <a:endParaRPr lang="en-US" altLang="zh-CN" sz="196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4181486" y="4073438"/>
            <a:ext cx="4495779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200" dirty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1200" dirty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1PPT</a:t>
            </a:r>
            <a:endParaRPr lang="zh-CN" altLang="en-US" sz="12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88493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50"/>
                            </p:stCondLst>
                            <p:childTnLst>
                              <p:par>
                                <p:cTn id="3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50"/>
                            </p:stCondLst>
                            <p:childTnLst>
                              <p:par>
                                <p:cTn id="5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3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400"/>
                            </p:stCondLst>
                            <p:childTnLst>
                              <p:par>
                                <p:cTn id="6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6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9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17" grpId="0" animBg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47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>
            <a:off x="-14159" y="3737828"/>
            <a:ext cx="8588658" cy="29968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293183" y="497976"/>
            <a:ext cx="8564862" cy="299781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-10455" y="497977"/>
            <a:ext cx="4575966" cy="2997813"/>
            <a:chOff x="-7985" y="901147"/>
            <a:chExt cx="3255024" cy="2131459"/>
          </a:xfrm>
        </p:grpSpPr>
        <p:grpSp>
          <p:nvGrpSpPr>
            <p:cNvPr id="3" name="Group 41"/>
            <p:cNvGrpSpPr/>
            <p:nvPr/>
          </p:nvGrpSpPr>
          <p:grpSpPr>
            <a:xfrm>
              <a:off x="-7985" y="901147"/>
              <a:ext cx="3059976" cy="2131459"/>
              <a:chOff x="3189432" y="1419609"/>
              <a:chExt cx="4204043" cy="2131459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13" name="Rectangle 12"/>
              <p:cNvSpPr/>
              <p:nvPr/>
            </p:nvSpPr>
            <p:spPr>
              <a:xfrm>
                <a:off x="3189432" y="1419609"/>
                <a:ext cx="4204043" cy="213145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317500" sx="1000" sy="1000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450478">
                  <a:lnSpc>
                    <a:spcPct val="150000"/>
                  </a:lnSpc>
                  <a:defRPr/>
                </a:pPr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695126" y="2403919"/>
                <a:ext cx="3192655" cy="786969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0">
                <a:spAutoFit/>
              </a:bodyPr>
              <a:lstStyle/>
              <a:p>
                <a:pPr algn="just" defTabSz="1450478">
                  <a:lnSpc>
                    <a:spcPct val="150000"/>
                  </a:lnSpc>
                  <a:defRPr/>
                </a:pPr>
                <a:r>
                  <a:rPr lang="zh-CN" altLang="en-US" sz="799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  </a:r>
                <a:endParaRPr lang="en-US" sz="79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723494" y="1594549"/>
                <a:ext cx="3135919" cy="722049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0">
                <a:spAutoFit/>
              </a:bodyPr>
              <a:lstStyle/>
              <a:p>
                <a:pPr algn="ctr"/>
                <a:r>
                  <a:rPr lang="en-US" altLang="zh-CN" sz="6599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$350</a:t>
                </a:r>
                <a:r>
                  <a:rPr lang="en-US" altLang="zh-CN" sz="4799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.00</a:t>
                </a:r>
                <a:endParaRPr lang="en-US" altLang="zh-CN" sz="659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Isosceles Triangle 11"/>
            <p:cNvSpPr/>
            <p:nvPr/>
          </p:nvSpPr>
          <p:spPr>
            <a:xfrm rot="5400000">
              <a:off x="2918467" y="1869225"/>
              <a:ext cx="461842" cy="195302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478">
                <a:lnSpc>
                  <a:spcPct val="150000"/>
                </a:lnSpc>
                <a:defRPr/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9"/>
          <p:cNvGrpSpPr/>
          <p:nvPr/>
        </p:nvGrpSpPr>
        <p:grpSpPr>
          <a:xfrm>
            <a:off x="8283402" y="3737829"/>
            <a:ext cx="4574644" cy="2997035"/>
            <a:chOff x="-201446" y="901147"/>
            <a:chExt cx="3253437" cy="2131459"/>
          </a:xfrm>
          <a:solidFill>
            <a:schemeClr val="accent2"/>
          </a:solidFill>
        </p:grpSpPr>
        <p:grpSp>
          <p:nvGrpSpPr>
            <p:cNvPr id="33" name="Group 41"/>
            <p:cNvGrpSpPr/>
            <p:nvPr/>
          </p:nvGrpSpPr>
          <p:grpSpPr>
            <a:xfrm>
              <a:off x="-7985" y="901147"/>
              <a:ext cx="3059976" cy="2131459"/>
              <a:chOff x="3189432" y="1419609"/>
              <a:chExt cx="4204043" cy="2131459"/>
            </a:xfrm>
            <a:grpFill/>
          </p:grpSpPr>
          <p:sp>
            <p:nvSpPr>
              <p:cNvPr id="35" name="Rectangle 34"/>
              <p:cNvSpPr/>
              <p:nvPr/>
            </p:nvSpPr>
            <p:spPr>
              <a:xfrm>
                <a:off x="3189432" y="1419609"/>
                <a:ext cx="4204043" cy="2131459"/>
              </a:xfrm>
              <a:prstGeom prst="rect">
                <a:avLst/>
              </a:prstGeom>
              <a:grpFill/>
              <a:ln>
                <a:noFill/>
              </a:ln>
              <a:effectLst>
                <a:outerShdw blurRad="317500" sx="1000" sy="1000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450478">
                  <a:lnSpc>
                    <a:spcPct val="150000"/>
                  </a:lnSpc>
                  <a:defRPr/>
                </a:pPr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742162" y="2403919"/>
                <a:ext cx="3128750" cy="787173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0">
                <a:spAutoFit/>
              </a:bodyPr>
              <a:lstStyle/>
              <a:p>
                <a:pPr algn="just" defTabSz="1450478">
                  <a:lnSpc>
                    <a:spcPct val="150000"/>
                  </a:lnSpc>
                  <a:defRPr/>
                </a:pPr>
                <a:r>
                  <a:rPr lang="zh-CN" altLang="en-US" sz="799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  </a:r>
                <a:endParaRPr lang="en-US" altLang="zh-CN" sz="79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3657078" y="1594445"/>
                <a:ext cx="3298918" cy="722237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0">
                <a:spAutoFit/>
              </a:bodyPr>
              <a:lstStyle/>
              <a:p>
                <a:pPr algn="ctr"/>
                <a:r>
                  <a:rPr lang="en-US" altLang="zh-CN" sz="6599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$550</a:t>
                </a:r>
                <a:r>
                  <a:rPr lang="en-US" altLang="zh-CN" sz="4799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.00</a:t>
                </a:r>
                <a:endParaRPr lang="en-US" altLang="zh-CN" sz="659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4" name="Isosceles Triangle 33"/>
            <p:cNvSpPr/>
            <p:nvPr/>
          </p:nvSpPr>
          <p:spPr>
            <a:xfrm rot="16200000">
              <a:off x="-334350" y="1869354"/>
              <a:ext cx="460856" cy="19504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478">
                <a:lnSpc>
                  <a:spcPct val="150000"/>
                </a:lnSpc>
                <a:defRPr/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7785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 rot="4351113">
            <a:off x="5467143" y="2247983"/>
            <a:ext cx="4707118" cy="3246798"/>
            <a:chOff x="940378" y="1114346"/>
            <a:chExt cx="7056438" cy="4867275"/>
          </a:xfrm>
        </p:grpSpPr>
        <p:sp>
          <p:nvSpPr>
            <p:cNvPr id="6" name="Arc 682"/>
            <p:cNvSpPr>
              <a:spLocks/>
            </p:cNvSpPr>
            <p:nvPr/>
          </p:nvSpPr>
          <p:spPr bwMode="auto">
            <a:xfrm rot="18746405">
              <a:off x="3554196" y="1119903"/>
              <a:ext cx="1014413" cy="1003300"/>
            </a:xfrm>
            <a:custGeom>
              <a:avLst/>
              <a:gdLst>
                <a:gd name="T0" fmla="*/ 2147483647 w 21600"/>
                <a:gd name="T1" fmla="*/ 0 h 21356"/>
                <a:gd name="T2" fmla="*/ 2147483647 w 21600"/>
                <a:gd name="T3" fmla="*/ 2147483647 h 21356"/>
                <a:gd name="T4" fmla="*/ 0 w 21600"/>
                <a:gd name="T5" fmla="*/ 2147483647 h 213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56"/>
                <a:gd name="T11" fmla="*/ 21600 w 21600"/>
                <a:gd name="T12" fmla="*/ 21356 h 21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56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73"/>
            <p:cNvSpPr>
              <a:spLocks noEditPoints="1"/>
            </p:cNvSpPr>
            <p:nvPr/>
          </p:nvSpPr>
          <p:spPr bwMode="auto">
            <a:xfrm rot="21275257">
              <a:off x="4204278" y="1579484"/>
              <a:ext cx="2628900" cy="2630487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675"/>
            <p:cNvSpPr>
              <a:spLocks noEditPoints="1"/>
            </p:cNvSpPr>
            <p:nvPr/>
          </p:nvSpPr>
          <p:spPr bwMode="auto">
            <a:xfrm rot="21275257">
              <a:off x="940378" y="1649334"/>
              <a:ext cx="3429000" cy="3429000"/>
            </a:xfrm>
            <a:custGeom>
              <a:avLst/>
              <a:gdLst>
                <a:gd name="T0" fmla="*/ 2147483647 w 2622"/>
                <a:gd name="T1" fmla="*/ 2147483647 h 2622"/>
                <a:gd name="T2" fmla="*/ 2147483647 w 2622"/>
                <a:gd name="T3" fmla="*/ 2147483647 h 2622"/>
                <a:gd name="T4" fmla="*/ 2147483647 w 2622"/>
                <a:gd name="T5" fmla="*/ 2147483647 h 2622"/>
                <a:gd name="T6" fmla="*/ 2147483647 w 2622"/>
                <a:gd name="T7" fmla="*/ 2147483647 h 2622"/>
                <a:gd name="T8" fmla="*/ 2147483647 w 2622"/>
                <a:gd name="T9" fmla="*/ 2147483647 h 2622"/>
                <a:gd name="T10" fmla="*/ 2147483647 w 2622"/>
                <a:gd name="T11" fmla="*/ 2147483647 h 2622"/>
                <a:gd name="T12" fmla="*/ 2147483647 w 2622"/>
                <a:gd name="T13" fmla="*/ 2147483647 h 2622"/>
                <a:gd name="T14" fmla="*/ 2147483647 w 2622"/>
                <a:gd name="T15" fmla="*/ 2147483647 h 2622"/>
                <a:gd name="T16" fmla="*/ 2147483647 w 2622"/>
                <a:gd name="T17" fmla="*/ 2147483647 h 2622"/>
                <a:gd name="T18" fmla="*/ 2147483647 w 2622"/>
                <a:gd name="T19" fmla="*/ 2147483647 h 2622"/>
                <a:gd name="T20" fmla="*/ 2147483647 w 2622"/>
                <a:gd name="T21" fmla="*/ 2147483647 h 2622"/>
                <a:gd name="T22" fmla="*/ 2147483647 w 2622"/>
                <a:gd name="T23" fmla="*/ 2147483647 h 2622"/>
                <a:gd name="T24" fmla="*/ 2147483647 w 2622"/>
                <a:gd name="T25" fmla="*/ 2147483647 h 2622"/>
                <a:gd name="T26" fmla="*/ 2147483647 w 2622"/>
                <a:gd name="T27" fmla="*/ 2147483647 h 2622"/>
                <a:gd name="T28" fmla="*/ 2147483647 w 2622"/>
                <a:gd name="T29" fmla="*/ 2147483647 h 2622"/>
                <a:gd name="T30" fmla="*/ 2147483647 w 2622"/>
                <a:gd name="T31" fmla="*/ 2147483647 h 2622"/>
                <a:gd name="T32" fmla="*/ 2147483647 w 2622"/>
                <a:gd name="T33" fmla="*/ 2147483647 h 2622"/>
                <a:gd name="T34" fmla="*/ 2147483647 w 2622"/>
                <a:gd name="T35" fmla="*/ 2147483647 h 2622"/>
                <a:gd name="T36" fmla="*/ 2147483647 w 2622"/>
                <a:gd name="T37" fmla="*/ 2147483647 h 2622"/>
                <a:gd name="T38" fmla="*/ 2147483647 w 2622"/>
                <a:gd name="T39" fmla="*/ 2147483647 h 2622"/>
                <a:gd name="T40" fmla="*/ 2147483647 w 2622"/>
                <a:gd name="T41" fmla="*/ 2147483647 h 2622"/>
                <a:gd name="T42" fmla="*/ 2147483647 w 2622"/>
                <a:gd name="T43" fmla="*/ 2147483647 h 2622"/>
                <a:gd name="T44" fmla="*/ 2147483647 w 2622"/>
                <a:gd name="T45" fmla="*/ 2147483647 h 2622"/>
                <a:gd name="T46" fmla="*/ 2147483647 w 2622"/>
                <a:gd name="T47" fmla="*/ 2147483647 h 2622"/>
                <a:gd name="T48" fmla="*/ 2147483647 w 2622"/>
                <a:gd name="T49" fmla="*/ 2147483647 h 2622"/>
                <a:gd name="T50" fmla="*/ 2147483647 w 2622"/>
                <a:gd name="T51" fmla="*/ 2147483647 h 2622"/>
                <a:gd name="T52" fmla="*/ 2147483647 w 2622"/>
                <a:gd name="T53" fmla="*/ 2147483647 h 2622"/>
                <a:gd name="T54" fmla="*/ 2147483647 w 2622"/>
                <a:gd name="T55" fmla="*/ 2147483647 h 2622"/>
                <a:gd name="T56" fmla="*/ 2147483647 w 2622"/>
                <a:gd name="T57" fmla="*/ 2147483647 h 2622"/>
                <a:gd name="T58" fmla="*/ 2147483647 w 2622"/>
                <a:gd name="T59" fmla="*/ 2147483647 h 2622"/>
                <a:gd name="T60" fmla="*/ 2147483647 w 2622"/>
                <a:gd name="T61" fmla="*/ 2147483647 h 2622"/>
                <a:gd name="T62" fmla="*/ 2147483647 w 2622"/>
                <a:gd name="T63" fmla="*/ 2147483647 h 2622"/>
                <a:gd name="T64" fmla="*/ 2147483647 w 2622"/>
                <a:gd name="T65" fmla="*/ 2147483647 h 2622"/>
                <a:gd name="T66" fmla="*/ 2147483647 w 2622"/>
                <a:gd name="T67" fmla="*/ 2147483647 h 2622"/>
                <a:gd name="T68" fmla="*/ 2147483647 w 2622"/>
                <a:gd name="T69" fmla="*/ 2147483647 h 2622"/>
                <a:gd name="T70" fmla="*/ 2147483647 w 2622"/>
                <a:gd name="T71" fmla="*/ 2147483647 h 2622"/>
                <a:gd name="T72" fmla="*/ 2147483647 w 2622"/>
                <a:gd name="T73" fmla="*/ 2147483647 h 2622"/>
                <a:gd name="T74" fmla="*/ 2147483647 w 2622"/>
                <a:gd name="T75" fmla="*/ 2147483647 h 2622"/>
                <a:gd name="T76" fmla="*/ 2147483647 w 2622"/>
                <a:gd name="T77" fmla="*/ 2147483647 h 2622"/>
                <a:gd name="T78" fmla="*/ 2147483647 w 2622"/>
                <a:gd name="T79" fmla="*/ 2147483647 h 2622"/>
                <a:gd name="T80" fmla="*/ 2147483647 w 2622"/>
                <a:gd name="T81" fmla="*/ 2147483647 h 2622"/>
                <a:gd name="T82" fmla="*/ 2147483647 w 2622"/>
                <a:gd name="T83" fmla="*/ 2147483647 h 2622"/>
                <a:gd name="T84" fmla="*/ 2147483647 w 2622"/>
                <a:gd name="T85" fmla="*/ 2147483647 h 2622"/>
                <a:gd name="T86" fmla="*/ 2147483647 w 2622"/>
                <a:gd name="T87" fmla="*/ 2147483647 h 2622"/>
                <a:gd name="T88" fmla="*/ 2147483647 w 2622"/>
                <a:gd name="T89" fmla="*/ 2147483647 h 2622"/>
                <a:gd name="T90" fmla="*/ 2147483647 w 2622"/>
                <a:gd name="T91" fmla="*/ 2147483647 h 2622"/>
                <a:gd name="T92" fmla="*/ 2147483647 w 2622"/>
                <a:gd name="T93" fmla="*/ 2147483647 h 2622"/>
                <a:gd name="T94" fmla="*/ 2147483647 w 2622"/>
                <a:gd name="T95" fmla="*/ 2147483647 h 2622"/>
                <a:gd name="T96" fmla="*/ 2147483647 w 2622"/>
                <a:gd name="T97" fmla="*/ 2147483647 h 2622"/>
                <a:gd name="T98" fmla="*/ 2147483647 w 2622"/>
                <a:gd name="T99" fmla="*/ 2147483647 h 2622"/>
                <a:gd name="T100" fmla="*/ 2147483647 w 2622"/>
                <a:gd name="T101" fmla="*/ 2147483647 h 2622"/>
                <a:gd name="T102" fmla="*/ 2147483647 w 2622"/>
                <a:gd name="T103" fmla="*/ 2147483647 h 2622"/>
                <a:gd name="T104" fmla="*/ 2147483647 w 2622"/>
                <a:gd name="T105" fmla="*/ 2147483647 h 2622"/>
                <a:gd name="T106" fmla="*/ 2147483647 w 2622"/>
                <a:gd name="T107" fmla="*/ 214748364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76"/>
            <p:cNvSpPr>
              <a:spLocks noChangeArrowheads="1"/>
            </p:cNvSpPr>
            <p:nvPr/>
          </p:nvSpPr>
          <p:spPr bwMode="auto">
            <a:xfrm rot="21275257">
              <a:off x="1307091" y="2016046"/>
              <a:ext cx="2695575" cy="26939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77"/>
            <p:cNvSpPr>
              <a:spLocks noChangeArrowheads="1"/>
            </p:cNvSpPr>
            <p:nvPr/>
          </p:nvSpPr>
          <p:spPr bwMode="auto">
            <a:xfrm rot="21275257">
              <a:off x="4617028" y="1993821"/>
              <a:ext cx="1801813" cy="1801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679"/>
            <p:cNvSpPr>
              <a:spLocks noEditPoints="1"/>
            </p:cNvSpPr>
            <p:nvPr/>
          </p:nvSpPr>
          <p:spPr bwMode="auto">
            <a:xfrm rot="21275257">
              <a:off x="5693353" y="3676571"/>
              <a:ext cx="2303463" cy="2305050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680"/>
            <p:cNvSpPr>
              <a:spLocks noChangeArrowheads="1"/>
            </p:cNvSpPr>
            <p:nvPr/>
          </p:nvSpPr>
          <p:spPr bwMode="auto">
            <a:xfrm rot="21275257">
              <a:off x="6055303" y="4040109"/>
              <a:ext cx="1577975" cy="157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Arc 681"/>
            <p:cNvSpPr>
              <a:spLocks/>
            </p:cNvSpPr>
            <p:nvPr/>
          </p:nvSpPr>
          <p:spPr bwMode="auto">
            <a:xfrm rot="7501686">
              <a:off x="4141572" y="3609103"/>
              <a:ext cx="1906587" cy="1549400"/>
            </a:xfrm>
            <a:custGeom>
              <a:avLst/>
              <a:gdLst>
                <a:gd name="T0" fmla="*/ 2147483647 w 21600"/>
                <a:gd name="T1" fmla="*/ 0 h 15695"/>
                <a:gd name="T2" fmla="*/ 2147483647 w 21600"/>
                <a:gd name="T3" fmla="*/ 2147483647 h 15695"/>
                <a:gd name="T4" fmla="*/ 0 w 21600"/>
                <a:gd name="T5" fmla="*/ 2147483647 h 15695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695"/>
                <a:gd name="T11" fmla="*/ 21600 w 21600"/>
                <a:gd name="T12" fmla="*/ 15695 h 156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695" fill="none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Arc 683"/>
            <p:cNvSpPr>
              <a:spLocks/>
            </p:cNvSpPr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147483647 w 21600"/>
                <a:gd name="T1" fmla="*/ 0 h 31203"/>
                <a:gd name="T2" fmla="*/ 2147483647 w 21600"/>
                <a:gd name="T3" fmla="*/ 2147483647 h 31203"/>
                <a:gd name="T4" fmla="*/ 0 w 21600"/>
                <a:gd name="T5" fmla="*/ 2147483647 h 312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03"/>
                <a:gd name="T11" fmla="*/ 21600 w 21600"/>
                <a:gd name="T12" fmla="*/ 31203 h 31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03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9044131" y="2350980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691733" y="577799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884612" y="412047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281977" y="5411695"/>
            <a:ext cx="436704" cy="436704"/>
            <a:chOff x="5607370" y="3562829"/>
            <a:chExt cx="587140" cy="587140"/>
          </a:xfrm>
          <a:solidFill>
            <a:schemeClr val="bg1"/>
          </a:solidFill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79899" y="2314089"/>
            <a:ext cx="627243" cy="627243"/>
            <a:chOff x="6665323" y="3562825"/>
            <a:chExt cx="587140" cy="587140"/>
          </a:xfrm>
          <a:solidFill>
            <a:schemeClr val="bg1"/>
          </a:solidFill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228261" y="4171444"/>
            <a:ext cx="436704" cy="436704"/>
            <a:chOff x="7740352" y="3562825"/>
            <a:chExt cx="587140" cy="587140"/>
          </a:xfrm>
          <a:solidFill>
            <a:schemeClr val="bg1"/>
          </a:soli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2679991" y="217783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679988" y="3337794"/>
            <a:ext cx="2980511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2679991" y="449775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09422" y="5657712"/>
            <a:ext cx="3014825" cy="370870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2368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7" grpId="0"/>
      <p:bldP spid="28" grpId="0"/>
      <p:bldP spid="29" grpId="0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>
            <p:custDataLst>
              <p:tags r:id="rId2"/>
            </p:custDataLst>
          </p:nvPr>
        </p:nvCxnSpPr>
        <p:spPr>
          <a:xfrm>
            <a:off x="0" y="3131986"/>
            <a:ext cx="1285875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0" y="4583956"/>
            <a:ext cx="1285875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4679225" y="2886663"/>
            <a:ext cx="3428044" cy="49064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28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</a:t>
            </a:r>
            <a:endParaRPr lang="en-US" altLang="zh-CN" sz="2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MH_Entry_1"/>
          <p:cNvSpPr/>
          <p:nvPr>
            <p:custDataLst>
              <p:tags r:id="rId5"/>
            </p:custDataLst>
          </p:nvPr>
        </p:nvSpPr>
        <p:spPr>
          <a:xfrm>
            <a:off x="4330379" y="3614458"/>
            <a:ext cx="4125737" cy="83099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</a:t>
            </a:r>
            <a:r>
              <a:rPr lang="zh-CN" altLang="en-US" sz="3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展示</a:t>
            </a:r>
            <a:endParaRPr lang="en-US" altLang="zh-CN" sz="36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353234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Rectangle 6"/>
          <p:cNvSpPr/>
          <p:nvPr/>
        </p:nvSpPr>
        <p:spPr>
          <a:xfrm>
            <a:off x="6933431" y="199"/>
            <a:ext cx="4832714" cy="4603387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28479" y="670029"/>
            <a:ext cx="3042628" cy="4817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53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BRAND ANALYSIS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269393" y="2135201"/>
            <a:ext cx="4160790" cy="21421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6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en-US" altLang="zh-CN" sz="116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141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81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>
          <a:xfrm>
            <a:off x="661760" y="5340897"/>
            <a:ext cx="3765208" cy="11376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4528563" y="5340897"/>
            <a:ext cx="3773506" cy="113764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8445489" y="5340897"/>
            <a:ext cx="3760709" cy="11376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971200" y="5730609"/>
            <a:ext cx="3237170" cy="5845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1437465" y="5438375"/>
            <a:ext cx="2098959" cy="2271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7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801269" y="5730609"/>
            <a:ext cx="3246473" cy="5845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5317130" y="5438375"/>
            <a:ext cx="2190906" cy="2271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7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8686622" y="5730609"/>
            <a:ext cx="3260997" cy="5845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9219037" y="5438375"/>
            <a:ext cx="2159127" cy="2271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7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7" name="图片占位符 6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6" name="图片占位符 5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5" name="图片占位符 4"/>
          <p:cNvPicPr>
            <a:picLocks noGrp="1" noChangeAspect="1"/>
          </p:cNvPicPr>
          <p:nvPr>
            <p:ph type="pic" sz="quarter" idx="15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90703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102" grpId="0"/>
      <p:bldP spid="103" grpId="0"/>
      <p:bldP spid="104" grpId="0"/>
      <p:bldP spid="105" grpId="0"/>
      <p:bldP spid="106" grpId="0"/>
      <p:bldP spid="10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/>
          <p:cNvSpPr/>
          <p:nvPr/>
        </p:nvSpPr>
        <p:spPr>
          <a:xfrm>
            <a:off x="4429024" y="1960141"/>
            <a:ext cx="4101964" cy="4101964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AU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5540262" y="2301904"/>
            <a:ext cx="1879488" cy="3418438"/>
            <a:chOff x="2777030" y="1276350"/>
            <a:chExt cx="1871170" cy="34033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77030" y="1276350"/>
              <a:ext cx="1871170" cy="3403312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2961703" y="1874759"/>
              <a:ext cx="1501824" cy="2211466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644771" y="2208822"/>
            <a:ext cx="904654" cy="904657"/>
            <a:chOff x="8197836" y="1898395"/>
            <a:chExt cx="1017919" cy="1017922"/>
          </a:xfrm>
        </p:grpSpPr>
        <p:sp>
          <p:nvSpPr>
            <p:cNvPr id="27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3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Shape 256"/>
            <p:cNvSpPr/>
            <p:nvPr/>
          </p:nvSpPr>
          <p:spPr>
            <a:xfrm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390335" y="2211918"/>
            <a:ext cx="904654" cy="904657"/>
            <a:chOff x="8197836" y="1898395"/>
            <a:chExt cx="1017919" cy="1017922"/>
          </a:xfrm>
        </p:grpSpPr>
        <p:sp>
          <p:nvSpPr>
            <p:cNvPr id="32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2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Shape 256"/>
            <p:cNvSpPr/>
            <p:nvPr/>
          </p:nvSpPr>
          <p:spPr>
            <a:xfrm flipH="1"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7640402" y="4900513"/>
            <a:ext cx="904654" cy="904657"/>
            <a:chOff x="8197836" y="1898395"/>
            <a:chExt cx="1017919" cy="1017922"/>
          </a:xfrm>
        </p:grpSpPr>
        <p:sp>
          <p:nvSpPr>
            <p:cNvPr id="41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5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Shape 256"/>
            <p:cNvSpPr/>
            <p:nvPr/>
          </p:nvSpPr>
          <p:spPr>
            <a:xfrm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422891" y="4904695"/>
            <a:ext cx="904654" cy="904657"/>
            <a:chOff x="8197836" y="1898395"/>
            <a:chExt cx="1017919" cy="1017922"/>
          </a:xfrm>
        </p:grpSpPr>
        <p:sp>
          <p:nvSpPr>
            <p:cNvPr id="44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4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Shape 256"/>
            <p:cNvSpPr/>
            <p:nvPr/>
          </p:nvSpPr>
          <p:spPr>
            <a:xfrm flipH="1"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8"/>
          <p:cNvSpPr txBox="1">
            <a:spLocks/>
          </p:cNvSpPr>
          <p:nvPr/>
        </p:nvSpPr>
        <p:spPr>
          <a:xfrm>
            <a:off x="2454434" y="2295525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9"/>
          <p:cNvSpPr txBox="1">
            <a:spLocks/>
          </p:cNvSpPr>
          <p:nvPr/>
        </p:nvSpPr>
        <p:spPr>
          <a:xfrm>
            <a:off x="1949609" y="2547938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8"/>
          <p:cNvSpPr txBox="1">
            <a:spLocks/>
          </p:cNvSpPr>
          <p:nvPr/>
        </p:nvSpPr>
        <p:spPr>
          <a:xfrm>
            <a:off x="8756809" y="2295525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9"/>
          <p:cNvSpPr txBox="1">
            <a:spLocks/>
          </p:cNvSpPr>
          <p:nvPr/>
        </p:nvSpPr>
        <p:spPr>
          <a:xfrm>
            <a:off x="8756809" y="2547938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8"/>
          <p:cNvSpPr txBox="1">
            <a:spLocks/>
          </p:cNvSpPr>
          <p:nvPr/>
        </p:nvSpPr>
        <p:spPr>
          <a:xfrm>
            <a:off x="2454434" y="4966153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9"/>
          <p:cNvSpPr txBox="1">
            <a:spLocks/>
          </p:cNvSpPr>
          <p:nvPr/>
        </p:nvSpPr>
        <p:spPr>
          <a:xfrm>
            <a:off x="1949609" y="5218566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8756809" y="4966153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8756809" y="5218566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5400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1" grpId="0" build="p"/>
      <p:bldP spid="22" grpId="0" build="p"/>
      <p:bldP spid="23" grpId="0" build="p"/>
      <p:bldP spid="24" grpId="0" build="p"/>
      <p:bldP spid="25" grpId="0" build="p"/>
      <p:bldP spid="30" grpId="0" build="p"/>
      <p:bldP spid="34" grpId="0" build="p"/>
      <p:bldP spid="3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>
            <p:custDataLst>
              <p:tags r:id="rId2"/>
            </p:custDataLst>
          </p:nvPr>
        </p:nvCxnSpPr>
        <p:spPr>
          <a:xfrm>
            <a:off x="0" y="3131986"/>
            <a:ext cx="12858750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0" y="4583956"/>
            <a:ext cx="12858750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4679225" y="2886663"/>
            <a:ext cx="3428044" cy="49064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28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</a:t>
            </a:r>
            <a:endParaRPr lang="en-US" altLang="zh-CN" sz="2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MH_Entry_1"/>
          <p:cNvSpPr/>
          <p:nvPr>
            <p:custDataLst>
              <p:tags r:id="rId5"/>
            </p:custDataLst>
          </p:nvPr>
        </p:nvSpPr>
        <p:spPr>
          <a:xfrm>
            <a:off x="4330379" y="3614458"/>
            <a:ext cx="4125737" cy="83099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3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36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193497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6" y="199"/>
            <a:ext cx="3532032" cy="361612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429375" y="3616325"/>
            <a:ext cx="2896639" cy="36163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8058" y="1353737"/>
            <a:ext cx="3769035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CREATIVE PORTFOLIO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78059" y="1840898"/>
            <a:ext cx="2262259" cy="5845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62618" y="4593181"/>
            <a:ext cx="3950505" cy="32457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THIS IS YOUR CREATIVE IDEA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746565" y="5506525"/>
            <a:ext cx="2262259" cy="5845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502523" y="4907786"/>
            <a:ext cx="1510029" cy="16235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5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PROFESSIONAL WORK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334420" y="2327769"/>
            <a:ext cx="2847446" cy="55451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NEW INSPIRE THEME</a:t>
            </a:r>
          </a:p>
        </p:txBody>
      </p:sp>
      <p:pic>
        <p:nvPicPr>
          <p:cNvPr id="6" name="图片占位符 5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图片占位符 7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0" name="图片占位符 9"/>
          <p:cNvPicPr>
            <a:picLocks noGrp="1" noChangeAspect="1"/>
          </p:cNvPicPr>
          <p:nvPr>
            <p:ph type="pic" sz="quarter" idx="13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9" name="图片占位符 8"/>
          <p:cNvPicPr>
            <a:picLocks noGrp="1" noChangeAspect="1"/>
          </p:cNvPicPr>
          <p:nvPr>
            <p:ph type="pic" sz="quarter" idx="12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63854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00"/>
                            </p:stCondLst>
                            <p:childTnLst>
                              <p:par>
                                <p:cTn id="2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00"/>
                            </p:stCondLst>
                            <p:childTnLst>
                              <p:par>
                                <p:cTn id="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14" grpId="0"/>
      <p:bldP spid="15" grpId="0"/>
      <p:bldP spid="16" grpId="0"/>
      <p:bldP spid="17" grpId="0"/>
      <p:bldP spid="18" grpId="0"/>
      <p:bldP spid="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MH_SubTitle_1"/>
          <p:cNvSpPr/>
          <p:nvPr>
            <p:custDataLst>
              <p:tags r:id="rId2"/>
            </p:custDataLst>
          </p:nvPr>
        </p:nvSpPr>
        <p:spPr>
          <a:xfrm>
            <a:off x="5066510" y="2643533"/>
            <a:ext cx="3867459" cy="637879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MH_Other_1"/>
          <p:cNvSpPr/>
          <p:nvPr>
            <p:custDataLst>
              <p:tags r:id="rId3"/>
            </p:custDataLst>
          </p:nvPr>
        </p:nvSpPr>
        <p:spPr>
          <a:xfrm>
            <a:off x="4226049" y="2616746"/>
            <a:ext cx="1029648" cy="696477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4218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SubTitle_2"/>
          <p:cNvSpPr/>
          <p:nvPr>
            <p:custDataLst>
              <p:tags r:id="rId4"/>
            </p:custDataLst>
          </p:nvPr>
        </p:nvSpPr>
        <p:spPr>
          <a:xfrm>
            <a:off x="5066510" y="3463904"/>
            <a:ext cx="3867459" cy="637879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MH_Other_2"/>
          <p:cNvSpPr/>
          <p:nvPr>
            <p:custDataLst>
              <p:tags r:id="rId5"/>
            </p:custDataLst>
          </p:nvPr>
        </p:nvSpPr>
        <p:spPr>
          <a:xfrm>
            <a:off x="4226049" y="3437115"/>
            <a:ext cx="1029648" cy="694803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2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 sz="4218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MH_SubTitle_3"/>
          <p:cNvSpPr/>
          <p:nvPr>
            <p:custDataLst>
              <p:tags r:id="rId6"/>
            </p:custDataLst>
          </p:nvPr>
        </p:nvSpPr>
        <p:spPr>
          <a:xfrm>
            <a:off x="5066510" y="4282599"/>
            <a:ext cx="3867459" cy="639554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MH_Other_3"/>
          <p:cNvSpPr/>
          <p:nvPr>
            <p:custDataLst>
              <p:tags r:id="rId7"/>
            </p:custDataLst>
          </p:nvPr>
        </p:nvSpPr>
        <p:spPr>
          <a:xfrm>
            <a:off x="4226049" y="4257485"/>
            <a:ext cx="1029648" cy="694803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3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4218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MH_SubTitle_4"/>
          <p:cNvSpPr/>
          <p:nvPr>
            <p:custDataLst>
              <p:tags r:id="rId8"/>
            </p:custDataLst>
          </p:nvPr>
        </p:nvSpPr>
        <p:spPr>
          <a:xfrm>
            <a:off x="5066510" y="5102969"/>
            <a:ext cx="3867459" cy="639554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MH_Other_4"/>
          <p:cNvSpPr/>
          <p:nvPr>
            <p:custDataLst>
              <p:tags r:id="rId9"/>
            </p:custDataLst>
          </p:nvPr>
        </p:nvSpPr>
        <p:spPr>
          <a:xfrm>
            <a:off x="4226049" y="5076181"/>
            <a:ext cx="1029648" cy="696477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4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zh-CN" altLang="en-US" sz="4218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s_2"/>
          <p:cNvSpPr/>
          <p:nvPr>
            <p:custDataLst>
              <p:tags r:id="rId10"/>
            </p:custDataLst>
          </p:nvPr>
        </p:nvSpPr>
        <p:spPr>
          <a:xfrm>
            <a:off x="353" y="773245"/>
            <a:ext cx="5516708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Others_1"/>
          <p:cNvSpPr txBox="1"/>
          <p:nvPr>
            <p:custDataLst>
              <p:tags r:id="rId11"/>
            </p:custDataLst>
          </p:nvPr>
        </p:nvSpPr>
        <p:spPr>
          <a:xfrm>
            <a:off x="5858511" y="727718"/>
            <a:ext cx="1141729" cy="61555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4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2"/>
          <p:cNvSpPr txBox="1"/>
          <p:nvPr>
            <p:custDataLst>
              <p:tags r:id="rId12"/>
            </p:custDataLst>
          </p:nvPr>
        </p:nvSpPr>
        <p:spPr>
          <a:xfrm>
            <a:off x="5128276" y="1343271"/>
            <a:ext cx="2602199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/>
          <p:nvPr>
            <p:custDataLst>
              <p:tags r:id="rId13"/>
            </p:custDataLst>
          </p:nvPr>
        </p:nvSpPr>
        <p:spPr>
          <a:xfrm>
            <a:off x="7341689" y="773245"/>
            <a:ext cx="5517059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07173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10" grpId="0" animBg="1"/>
      <p:bldP spid="11" grpId="0" animBg="1"/>
      <p:bldP spid="14" grpId="0" animBg="1"/>
      <p:bldP spid="15" grpId="0"/>
      <p:bldP spid="16" grpId="0"/>
      <p:bldP spid="1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500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146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2506972" y="2160866"/>
            <a:ext cx="7837178" cy="2910918"/>
          </a:xfrm>
          <a:prstGeom prst="rect">
            <a:avLst/>
          </a:prstGeom>
          <a:solidFill>
            <a:srgbClr val="FD8C2A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3513181" y="2644260"/>
            <a:ext cx="5832389" cy="1944130"/>
          </a:xfrm>
          <a:custGeom>
            <a:avLst/>
            <a:gdLst>
              <a:gd name="connsiteX0" fmla="*/ 4103432 w 4147704"/>
              <a:gd name="connsiteY0" fmla="*/ 1136299 h 1382568"/>
              <a:gd name="connsiteX1" fmla="*/ 4147704 w 4147704"/>
              <a:gd name="connsiteY1" fmla="*/ 1136299 h 1382568"/>
              <a:gd name="connsiteX2" fmla="*/ 4147704 w 4147704"/>
              <a:gd name="connsiteY2" fmla="*/ 1382568 h 1382568"/>
              <a:gd name="connsiteX3" fmla="*/ 2621737 w 4147704"/>
              <a:gd name="connsiteY3" fmla="*/ 1382568 h 1382568"/>
              <a:gd name="connsiteX4" fmla="*/ 2621737 w 4147704"/>
              <a:gd name="connsiteY4" fmla="*/ 1344578 h 1382568"/>
              <a:gd name="connsiteX5" fmla="*/ 4103432 w 4147704"/>
              <a:gd name="connsiteY5" fmla="*/ 1344578 h 1382568"/>
              <a:gd name="connsiteX6" fmla="*/ 0 w 4147704"/>
              <a:gd name="connsiteY6" fmla="*/ 1136299 h 1382568"/>
              <a:gd name="connsiteX7" fmla="*/ 44272 w 4147704"/>
              <a:gd name="connsiteY7" fmla="*/ 1136299 h 1382568"/>
              <a:gd name="connsiteX8" fmla="*/ 44272 w 4147704"/>
              <a:gd name="connsiteY8" fmla="*/ 1344578 h 1382568"/>
              <a:gd name="connsiteX9" fmla="*/ 1525967 w 4147704"/>
              <a:gd name="connsiteY9" fmla="*/ 1344578 h 1382568"/>
              <a:gd name="connsiteX10" fmla="*/ 1525967 w 4147704"/>
              <a:gd name="connsiteY10" fmla="*/ 1382568 h 1382568"/>
              <a:gd name="connsiteX11" fmla="*/ 0 w 4147704"/>
              <a:gd name="connsiteY11" fmla="*/ 1382568 h 1382568"/>
              <a:gd name="connsiteX12" fmla="*/ 2621737 w 4147704"/>
              <a:gd name="connsiteY12" fmla="*/ 0 h 1382568"/>
              <a:gd name="connsiteX13" fmla="*/ 4147704 w 4147704"/>
              <a:gd name="connsiteY13" fmla="*/ 0 h 1382568"/>
              <a:gd name="connsiteX14" fmla="*/ 4147704 w 4147704"/>
              <a:gd name="connsiteY14" fmla="*/ 246271 h 1382568"/>
              <a:gd name="connsiteX15" fmla="*/ 4103432 w 4147704"/>
              <a:gd name="connsiteY15" fmla="*/ 246271 h 1382568"/>
              <a:gd name="connsiteX16" fmla="*/ 4103432 w 4147704"/>
              <a:gd name="connsiteY16" fmla="*/ 37992 h 1382568"/>
              <a:gd name="connsiteX17" fmla="*/ 2621737 w 4147704"/>
              <a:gd name="connsiteY17" fmla="*/ 37992 h 1382568"/>
              <a:gd name="connsiteX18" fmla="*/ 0 w 4147704"/>
              <a:gd name="connsiteY18" fmla="*/ 0 h 1382568"/>
              <a:gd name="connsiteX19" fmla="*/ 1525967 w 4147704"/>
              <a:gd name="connsiteY19" fmla="*/ 0 h 1382568"/>
              <a:gd name="connsiteX20" fmla="*/ 1525967 w 4147704"/>
              <a:gd name="connsiteY20" fmla="*/ 37992 h 1382568"/>
              <a:gd name="connsiteX21" fmla="*/ 44272 w 4147704"/>
              <a:gd name="connsiteY21" fmla="*/ 37992 h 1382568"/>
              <a:gd name="connsiteX22" fmla="*/ 44272 w 4147704"/>
              <a:gd name="connsiteY22" fmla="*/ 246271 h 1382568"/>
              <a:gd name="connsiteX23" fmla="*/ 0 w 4147704"/>
              <a:gd name="connsiteY23" fmla="*/ 246271 h 1382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147704" h="1382568">
                <a:moveTo>
                  <a:pt x="4103432" y="1136299"/>
                </a:moveTo>
                <a:lnTo>
                  <a:pt x="4147704" y="1136299"/>
                </a:lnTo>
                <a:lnTo>
                  <a:pt x="4147704" y="1382568"/>
                </a:lnTo>
                <a:lnTo>
                  <a:pt x="2621737" y="1382568"/>
                </a:lnTo>
                <a:lnTo>
                  <a:pt x="2621737" y="1344578"/>
                </a:lnTo>
                <a:lnTo>
                  <a:pt x="4103432" y="1344578"/>
                </a:lnTo>
                <a:close/>
                <a:moveTo>
                  <a:pt x="0" y="1136299"/>
                </a:moveTo>
                <a:lnTo>
                  <a:pt x="44272" y="1136299"/>
                </a:lnTo>
                <a:lnTo>
                  <a:pt x="44272" y="1344578"/>
                </a:lnTo>
                <a:lnTo>
                  <a:pt x="1525967" y="1344578"/>
                </a:lnTo>
                <a:lnTo>
                  <a:pt x="1525967" y="1382568"/>
                </a:lnTo>
                <a:lnTo>
                  <a:pt x="0" y="1382568"/>
                </a:lnTo>
                <a:close/>
                <a:moveTo>
                  <a:pt x="2621737" y="0"/>
                </a:moveTo>
                <a:lnTo>
                  <a:pt x="4147704" y="0"/>
                </a:lnTo>
                <a:lnTo>
                  <a:pt x="4147704" y="246271"/>
                </a:lnTo>
                <a:lnTo>
                  <a:pt x="4103432" y="246271"/>
                </a:lnTo>
                <a:lnTo>
                  <a:pt x="4103432" y="37992"/>
                </a:lnTo>
                <a:lnTo>
                  <a:pt x="2621737" y="37992"/>
                </a:lnTo>
                <a:close/>
                <a:moveTo>
                  <a:pt x="0" y="0"/>
                </a:moveTo>
                <a:lnTo>
                  <a:pt x="1525967" y="0"/>
                </a:lnTo>
                <a:lnTo>
                  <a:pt x="1525967" y="37992"/>
                </a:lnTo>
                <a:lnTo>
                  <a:pt x="44272" y="37992"/>
                </a:lnTo>
                <a:lnTo>
                  <a:pt x="44272" y="246271"/>
                </a:lnTo>
                <a:lnTo>
                  <a:pt x="0" y="246271"/>
                </a:lnTo>
                <a:close/>
              </a:path>
            </a:pathLst>
          </a:cu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2609851" y="3303017"/>
            <a:ext cx="763905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感谢聆听，批评指导</a:t>
            </a:r>
            <a:endParaRPr lang="en-US" altLang="zh-CN" sz="4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5646069" y="2396550"/>
            <a:ext cx="1566612" cy="519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3375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201X</a:t>
            </a:r>
            <a:endParaRPr lang="en-US" altLang="zh-CN" sz="3375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0" name="矩形 259"/>
          <p:cNvSpPr>
            <a:spLocks noChangeArrowheads="1"/>
          </p:cNvSpPr>
          <p:nvPr/>
        </p:nvSpPr>
        <p:spPr bwMode="auto">
          <a:xfrm>
            <a:off x="5646069" y="4288925"/>
            <a:ext cx="1566612" cy="432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812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LOGO</a:t>
            </a:r>
          </a:p>
        </p:txBody>
      </p: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4017825" y="2949793"/>
            <a:ext cx="4823100" cy="303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96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 to listen to criticism guidance</a:t>
            </a: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4181486" y="4073438"/>
            <a:ext cx="4495779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200" dirty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1200" dirty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1PPT</a:t>
            </a:r>
            <a:endParaRPr lang="zh-CN" altLang="en-US" sz="12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80360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"/>
                            </p:stCondLst>
                            <p:childTnLst>
                              <p:par>
                                <p:cTn id="2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50"/>
                            </p:stCondLst>
                            <p:childTnLst>
                              <p:par>
                                <p:cTn id="3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50"/>
                            </p:stCondLst>
                            <p:childTnLst>
                              <p:par>
                                <p:cTn id="5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3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200"/>
                            </p:stCondLst>
                            <p:childTnLst>
                              <p:par>
                                <p:cTn id="6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6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7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17" grpId="0" animBg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241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>
            <p:custDataLst>
              <p:tags r:id="rId2"/>
            </p:custDataLst>
          </p:nvPr>
        </p:nvCxnSpPr>
        <p:spPr>
          <a:xfrm>
            <a:off x="0" y="3131986"/>
            <a:ext cx="1285875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0" y="4583956"/>
            <a:ext cx="1285875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4679225" y="2886663"/>
            <a:ext cx="3428044" cy="49064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28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</a:t>
            </a:r>
            <a:endParaRPr lang="en-US" altLang="zh-CN" sz="2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MH_Entry_1"/>
          <p:cNvSpPr/>
          <p:nvPr>
            <p:custDataLst>
              <p:tags r:id="rId5"/>
            </p:custDataLst>
          </p:nvPr>
        </p:nvSpPr>
        <p:spPr>
          <a:xfrm>
            <a:off x="4330379" y="3614458"/>
            <a:ext cx="4125737" cy="83099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3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36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606190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28681" y="111766"/>
            <a:ext cx="2700041" cy="347148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261365" y="3649404"/>
            <a:ext cx="2700041" cy="34714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1129" y="4281982"/>
            <a:ext cx="3046139" cy="28389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95455" y="4973775"/>
            <a:ext cx="2357486" cy="14757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7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sz="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488402" y="4281982"/>
            <a:ext cx="2245967" cy="22149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2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2002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sz="94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sz="94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Rectangle 29"/>
          <p:cNvSpPr/>
          <p:nvPr/>
        </p:nvSpPr>
        <p:spPr>
          <a:xfrm>
            <a:off x="10240827" y="786201"/>
            <a:ext cx="2245967" cy="22149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2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2002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sz="94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sz="94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1" name="图片占位符 10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0" name="图片占位符 9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43385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0" grpId="0" animBg="1"/>
      <p:bldP spid="6" grpId="0" animBg="1"/>
      <p:bldP spid="26" grpId="0"/>
      <p:bldP spid="30" grpId="0" build="p"/>
      <p:bldP spid="1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387" y="2488121"/>
            <a:ext cx="6345087" cy="355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008" y="4192713"/>
            <a:ext cx="1455414" cy="23621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6807" y="4453996"/>
            <a:ext cx="2069617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000" y="4275926"/>
            <a:ext cx="1" cy="127020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450" y="2888774"/>
            <a:ext cx="1" cy="180390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56" y="2274125"/>
            <a:ext cx="1" cy="187702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481" y="3641557"/>
            <a:ext cx="1" cy="124639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420" y="4083961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0806" y="2677406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263" y="1910232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272" y="4731307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064" y="2800944"/>
            <a:ext cx="1570297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327" y="3057866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411" y="2026880"/>
            <a:ext cx="1345236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58" y="2305244"/>
            <a:ext cx="1711622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452" y="4846351"/>
            <a:ext cx="1344392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754" y="5118173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562" y="196229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475" y="2434047"/>
            <a:ext cx="1270207" cy="1270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7332" y="2605031"/>
            <a:ext cx="378722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668" y="3044677"/>
            <a:ext cx="934156" cy="3743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864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56406" y="441995"/>
            <a:ext cx="7938629" cy="6790655"/>
          </a:xfrm>
          <a:prstGeom prst="rect">
            <a:avLst/>
          </a:prstGeom>
          <a:ln>
            <a:noFill/>
          </a:ln>
          <a:effectLst>
            <a:outerShdw blurRad="317500" dist="152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39"/>
          <p:cNvSpPr>
            <a:spLocks noChangeArrowheads="1"/>
          </p:cNvSpPr>
          <p:nvPr/>
        </p:nvSpPr>
        <p:spPr bwMode="auto">
          <a:xfrm>
            <a:off x="5843217" y="895123"/>
            <a:ext cx="5380222" cy="95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399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844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44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39"/>
          <p:cNvSpPr>
            <a:spLocks noChangeArrowheads="1"/>
          </p:cNvSpPr>
          <p:nvPr/>
        </p:nvSpPr>
        <p:spPr bwMode="auto">
          <a:xfrm>
            <a:off x="3744957" y="1211140"/>
            <a:ext cx="1825821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44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$350</a:t>
            </a:r>
            <a:r>
              <a:rPr lang="en-US" altLang="zh-CN" sz="32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.00</a:t>
            </a:r>
            <a:endParaRPr lang="en-US" altLang="zh-CN" sz="4400" b="1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0" name="图片占位符 9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2" name="图片占位符 11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pic>
        <p:nvPicPr>
          <p:cNvPr id="11" name="图片占位符 10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pic>
        <p:nvPicPr>
          <p:cNvPr id="14" name="图片占位符 13"/>
          <p:cNvPicPr>
            <a:picLocks noGrp="1" noChangeAspect="1"/>
          </p:cNvPicPr>
          <p:nvPr>
            <p:ph type="pic" sz="quarter" idx="14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9" name="图片占位符 18"/>
          <p:cNvPicPr>
            <a:picLocks noGrp="1" noChangeAspect="1"/>
          </p:cNvPicPr>
          <p:nvPr>
            <p:ph type="pic" sz="quarter" idx="12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74100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/>
          <p:bldP spid="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/>
          <p:bldP spid="8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030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>
            <p:custDataLst>
              <p:tags r:id="rId2"/>
            </p:custDataLst>
          </p:nvPr>
        </p:nvCxnSpPr>
        <p:spPr>
          <a:xfrm>
            <a:off x="0" y="3131986"/>
            <a:ext cx="1285875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0" y="4583956"/>
            <a:ext cx="1285875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4679225" y="2886663"/>
            <a:ext cx="3428044" cy="49064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28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</a:t>
            </a:r>
            <a:endParaRPr lang="en-US" altLang="zh-CN" sz="2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MH_Entry_1"/>
          <p:cNvSpPr/>
          <p:nvPr>
            <p:custDataLst>
              <p:tags r:id="rId5"/>
            </p:custDataLst>
          </p:nvPr>
        </p:nvSpPr>
        <p:spPr>
          <a:xfrm>
            <a:off x="4330379" y="3614458"/>
            <a:ext cx="4125737" cy="83099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</a:t>
            </a:r>
            <a:r>
              <a:rPr lang="zh-CN" altLang="en-US" sz="3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情况</a:t>
            </a:r>
            <a:endParaRPr lang="en-US" altLang="zh-CN" sz="36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892551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2784231" y="1593974"/>
            <a:ext cx="10074166" cy="299781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-10455" y="1593974"/>
            <a:ext cx="3069242" cy="2997816"/>
            <a:chOff x="-7985" y="901147"/>
            <a:chExt cx="2182716" cy="2131459"/>
          </a:xfrm>
        </p:grpSpPr>
        <p:grpSp>
          <p:nvGrpSpPr>
            <p:cNvPr id="3" name="Group 41"/>
            <p:cNvGrpSpPr/>
            <p:nvPr/>
          </p:nvGrpSpPr>
          <p:grpSpPr>
            <a:xfrm>
              <a:off x="-7985" y="901147"/>
              <a:ext cx="2012646" cy="2131459"/>
              <a:chOff x="3189432" y="1419609"/>
              <a:chExt cx="2765136" cy="2131459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13" name="Rectangle 12"/>
              <p:cNvSpPr/>
              <p:nvPr/>
            </p:nvSpPr>
            <p:spPr>
              <a:xfrm>
                <a:off x="3189432" y="1419609"/>
                <a:ext cx="2765136" cy="213145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317500" sx="1000" sy="1000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450478">
                  <a:lnSpc>
                    <a:spcPct val="150000"/>
                  </a:lnSpc>
                  <a:defRPr/>
                </a:pPr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477469" y="2308212"/>
                <a:ext cx="2189067" cy="786968"/>
              </a:xfrm>
              <a:prstGeom prst="rect">
                <a:avLst/>
              </a:prstGeom>
              <a:noFill/>
            </p:spPr>
            <p:txBody>
              <a:bodyPr lIns="0" tIns="0" rIns="0" bIns="0">
                <a:spAutoFit/>
              </a:bodyPr>
              <a:lstStyle/>
              <a:p>
                <a:pPr algn="just" defTabSz="1450478">
                  <a:lnSpc>
                    <a:spcPct val="150000"/>
                  </a:lnSpc>
                  <a:defRPr/>
                </a:pPr>
                <a:r>
                  <a:rPr lang="zh-CN" altLang="en-US" sz="799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  </a:r>
                <a:endParaRPr lang="en-US" altLang="zh-CN" sz="79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476627" y="1773006"/>
                <a:ext cx="2190747" cy="48142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>
                <a:spAutoFit/>
              </a:bodyPr>
              <a:lstStyle/>
              <a:p>
                <a:pPr algn="ctr"/>
                <a:r>
                  <a:rPr lang="en-US" altLang="zh-CN" sz="4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$350</a:t>
                </a:r>
                <a:r>
                  <a:rPr lang="en-US" altLang="zh-CN" sz="32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.00</a:t>
                </a:r>
                <a:endParaRPr lang="en-US" altLang="zh-CN" sz="4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Isosceles Triangle 11"/>
            <p:cNvSpPr/>
            <p:nvPr/>
          </p:nvSpPr>
          <p:spPr>
            <a:xfrm rot="5400000">
              <a:off x="1846183" y="1869250"/>
              <a:ext cx="461843" cy="19525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478">
                <a:lnSpc>
                  <a:spcPct val="150000"/>
                </a:lnSpc>
                <a:defRPr/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092241" y="5585105"/>
            <a:ext cx="10674270" cy="737894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just" defTabSz="1450478">
              <a:lnSpc>
                <a:spcPct val="150000"/>
              </a:lnSpc>
              <a:defRPr/>
            </a:pPr>
            <a:r>
              <a:rPr lang="zh-CN" altLang="en-US" sz="79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79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1101171" y="5397602"/>
            <a:ext cx="10656412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4223984" y="4109637"/>
            <a:ext cx="964301" cy="964301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5393645" y="4109637"/>
            <a:ext cx="964301" cy="964301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28573" anchor="ctr"/>
          <a:lstStyle/>
          <a:p>
            <a:pPr algn="ctr" defTabSz="1450478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6563305" y="4109637"/>
            <a:ext cx="964301" cy="964301"/>
          </a:xfrm>
          <a:prstGeom prst="roundRect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7730736" y="4109637"/>
            <a:ext cx="966532" cy="964301"/>
          </a:xfrm>
          <a:prstGeom prst="roundRect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286" tIns="0" rIns="0" anchor="ctr"/>
          <a:lstStyle/>
          <a:p>
            <a:pPr algn="ctr" defTabSz="1450478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159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6" grpId="0"/>
      <p:bldP spid="32" grpId="0" animBg="1"/>
      <p:bldP spid="33" grpId="0" animBg="1"/>
      <p:bldP spid="34" grpId="0" animBg="1"/>
      <p:bldP spid="3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22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Straight Connector 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Straight Connector 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TextBox 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BingLLB#"/>
  <p:tag name="MH_LAYOUT" val="SubTitle"/>
  <p:tag name="MH" val="20161022203525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Straight Connector 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Straight Connector 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TextBox 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Straight Connector 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Straight Connector 6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TextBox 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Straight Connector 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Straight Connector 6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TextBox 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13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3399"/>
      </a:accent1>
      <a:accent2>
        <a:srgbClr val="FD8C2A"/>
      </a:accent2>
      <a:accent3>
        <a:srgbClr val="003399"/>
      </a:accent3>
      <a:accent4>
        <a:srgbClr val="FD8C2A"/>
      </a:accent4>
      <a:accent5>
        <a:srgbClr val="003399"/>
      </a:accent5>
      <a:accent6>
        <a:srgbClr val="FD8C2A"/>
      </a:accent6>
      <a:hlink>
        <a:srgbClr val="003399"/>
      </a:hlink>
      <a:folHlink>
        <a:srgbClr val="FD8C2A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3581</Words>
  <Application>Microsoft Office PowerPoint</Application>
  <PresentationFormat>自定义</PresentationFormat>
  <Paragraphs>212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物流运输</dc:title>
  <dc:creator/>
  <cp:keywords>www.1ppt.com</cp:keywords>
  <cp:lastModifiedBy/>
  <cp:revision>1</cp:revision>
  <dcterms:created xsi:type="dcterms:W3CDTF">2016-11-29T18:11:07Z</dcterms:created>
  <dcterms:modified xsi:type="dcterms:W3CDTF">2018-10-16T01:48:42Z</dcterms:modified>
</cp:coreProperties>
</file>