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8" r:id="rId2"/>
  </p:sldMasterIdLst>
  <p:notesMasterIdLst>
    <p:notesMasterId r:id="rId26"/>
  </p:notesMasterIdLst>
  <p:handoutMasterIdLst>
    <p:handoutMasterId r:id="rId27"/>
  </p:handoutMasterIdLst>
  <p:sldIdLst>
    <p:sldId id="3191" r:id="rId3"/>
    <p:sldId id="3195" r:id="rId4"/>
    <p:sldId id="3182" r:id="rId5"/>
    <p:sldId id="3150" r:id="rId6"/>
    <p:sldId id="3125" r:id="rId7"/>
    <p:sldId id="3127" r:id="rId8"/>
    <p:sldId id="3129" r:id="rId9"/>
    <p:sldId id="3196" r:id="rId10"/>
    <p:sldId id="3149" r:id="rId11"/>
    <p:sldId id="3122" r:id="rId12"/>
    <p:sldId id="3130" r:id="rId13"/>
    <p:sldId id="3126" r:id="rId14"/>
    <p:sldId id="3197" r:id="rId15"/>
    <p:sldId id="3128" r:id="rId16"/>
    <p:sldId id="3124" r:id="rId17"/>
    <p:sldId id="3147" r:id="rId18"/>
    <p:sldId id="3133" r:id="rId19"/>
    <p:sldId id="3198" r:id="rId20"/>
    <p:sldId id="3146" r:id="rId21"/>
    <p:sldId id="3148" r:id="rId22"/>
    <p:sldId id="3123" r:id="rId23"/>
    <p:sldId id="3199" r:id="rId24"/>
    <p:sldId id="320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2" autoAdjust="0"/>
    <p:restoredTop sz="92986" autoAdjust="0"/>
  </p:normalViewPr>
  <p:slideViewPr>
    <p:cSldViewPr>
      <p:cViewPr>
        <p:scale>
          <a:sx n="50" d="100"/>
          <a:sy n="50" d="100"/>
        </p:scale>
        <p:origin x="-48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59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23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8022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6326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7993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869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015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287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4752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827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291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324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427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23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7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9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416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262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8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2018/10/12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173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29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22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7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578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11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25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6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6300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853311" y="266474"/>
            <a:ext cx="2276945" cy="2276945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023035" y="552209"/>
            <a:ext cx="4145381" cy="4140916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498376" y="2728701"/>
            <a:ext cx="2946635" cy="2946635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844522" y="4275684"/>
            <a:ext cx="1368400" cy="1368400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040684" y="3521167"/>
            <a:ext cx="1363936" cy="1366167"/>
          </a:xfrm>
          <a:custGeom>
            <a:avLst/>
            <a:gdLst>
              <a:gd name="T0" fmla="*/ 306 w 611"/>
              <a:gd name="T1" fmla="*/ 0 h 612"/>
              <a:gd name="T2" fmla="*/ 611 w 611"/>
              <a:gd name="T3" fmla="*/ 305 h 612"/>
              <a:gd name="T4" fmla="*/ 306 w 611"/>
              <a:gd name="T5" fmla="*/ 612 h 612"/>
              <a:gd name="T6" fmla="*/ 0 w 611"/>
              <a:gd name="T7" fmla="*/ 305 h 612"/>
              <a:gd name="T8" fmla="*/ 306 w 611"/>
              <a:gd name="T9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1" h="612">
                <a:moveTo>
                  <a:pt x="306" y="0"/>
                </a:moveTo>
                <a:lnTo>
                  <a:pt x="611" y="305"/>
                </a:lnTo>
                <a:lnTo>
                  <a:pt x="306" y="612"/>
                </a:lnTo>
                <a:lnTo>
                  <a:pt x="0" y="305"/>
                </a:lnTo>
                <a:lnTo>
                  <a:pt x="30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0081286" y="228526"/>
            <a:ext cx="2359541" cy="2352844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10081286" y="2663964"/>
            <a:ext cx="2359541" cy="2352844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6 h 1054"/>
              <a:gd name="T8" fmla="*/ 0 w 1057"/>
              <a:gd name="T9" fmla="*/ 527 h 1054"/>
              <a:gd name="T10" fmla="*/ 0 w 1057"/>
              <a:gd name="T11" fmla="*/ 527 h 1054"/>
              <a:gd name="T12" fmla="*/ 510 w 1057"/>
              <a:gd name="T13" fmla="*/ 17 h 1054"/>
              <a:gd name="T14" fmla="*/ 510 w 1057"/>
              <a:gd name="T15" fmla="*/ 17 h 1054"/>
              <a:gd name="T16" fmla="*/ 528 w 1057"/>
              <a:gd name="T17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6"/>
                </a:lnTo>
                <a:lnTo>
                  <a:pt x="0" y="527"/>
                </a:lnTo>
                <a:lnTo>
                  <a:pt x="0" y="527"/>
                </a:lnTo>
                <a:lnTo>
                  <a:pt x="510" y="1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11268" y="5100617"/>
            <a:ext cx="647814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现代物流行业</a:t>
            </a:r>
            <a:endParaRPr lang="zh-CN" altLang="en-US" sz="6600" cap="all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53451" y="6003277"/>
            <a:ext cx="5326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53445" y="6446291"/>
            <a:ext cx="4570250" cy="33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总结汇报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年度总结</a:t>
            </a: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380703" y="4661671"/>
            <a:ext cx="2735117" cy="4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>
                <a:solidFill>
                  <a:schemeClr val="accent1"/>
                </a:solidFill>
                <a:cs typeface="Arial" panose="020B0604020202020204" pitchFamily="34" charset="0"/>
              </a:rPr>
              <a:t>输入公司名称</a:t>
            </a:r>
          </a:p>
        </p:txBody>
      </p:sp>
    </p:spTree>
    <p:extLst>
      <p:ext uri="{BB962C8B-B14F-4D97-AF65-F5344CB8AC3E}">
        <p14:creationId xmlns:p14="http://schemas.microsoft.com/office/powerpoint/2010/main" val="192423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6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7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8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8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9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7" grpId="0"/>
          <p:bldP spid="18" grpId="0"/>
          <p:bldP spid="18" grpId="1"/>
          <p:bldP spid="19" grpId="0"/>
          <p:bldP spid="19" grpId="1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6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7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8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8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9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7" grpId="0"/>
          <p:bldP spid="18" grpId="0"/>
          <p:bldP spid="18" grpId="1"/>
          <p:bldP spid="19" grpId="0"/>
          <p:bldP spid="19" grpId="1"/>
          <p:bldP spid="2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5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0" dirty="0">
                <a:solidFill>
                  <a:schemeClr val="accent5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138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5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0" dirty="0">
                <a:solidFill>
                  <a:schemeClr val="accent5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007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直接连接符 85"/>
          <p:cNvCxnSpPr/>
          <p:nvPr/>
        </p:nvCxnSpPr>
        <p:spPr>
          <a:xfrm flipV="1">
            <a:off x="1817227" y="-162854"/>
            <a:ext cx="2046073" cy="4290466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96173" y="-1046084"/>
            <a:ext cx="2619077" cy="549201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390729" y="2938387"/>
            <a:ext cx="1060740" cy="3138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69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69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93329" y="1308388"/>
            <a:ext cx="1573096" cy="1573096"/>
            <a:chOff x="1892209" y="1307818"/>
            <a:chExt cx="1573484" cy="1573484"/>
          </a:xfrm>
        </p:grpSpPr>
        <p:sp>
          <p:nvSpPr>
            <p:cNvPr id="4" name="椭圆 3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1600" dist="50800" dir="8100000" algn="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85569" y="1519146"/>
              <a:ext cx="1186766" cy="126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59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97712" y="1138882"/>
            <a:ext cx="6062864" cy="1252637"/>
            <a:chOff x="4915789" y="1052513"/>
            <a:chExt cx="5750624" cy="1188126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3" name="任意多边形 52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373257" y="1167088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23788" y="2348961"/>
            <a:ext cx="6062864" cy="1252637"/>
            <a:chOff x="4915789" y="1052513"/>
            <a:chExt cx="5750624" cy="118812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6" name="任意多边形 6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549865" y="3708844"/>
            <a:ext cx="6062864" cy="1252637"/>
            <a:chOff x="4915789" y="1052513"/>
            <a:chExt cx="5750624" cy="1188126"/>
          </a:xfrm>
        </p:grpSpPr>
        <p:grpSp>
          <p:nvGrpSpPr>
            <p:cNvPr id="70" name="组合 6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2" name="任意多边形 7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3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75942" y="5012628"/>
            <a:ext cx="6062864" cy="1252637"/>
            <a:chOff x="4915789" y="1052513"/>
            <a:chExt cx="5750624" cy="118812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8" name="任意多边形 77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4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7373257" y="118945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603792" y="2622468"/>
            <a:ext cx="888837" cy="922143"/>
            <a:chOff x="2797919" y="2726482"/>
            <a:chExt cx="843062" cy="874652"/>
          </a:xfrm>
        </p:grpSpPr>
        <p:sp>
          <p:nvSpPr>
            <p:cNvPr id="5" name="椭圆 4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63557" y="2836477"/>
              <a:ext cx="742783" cy="76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6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录</a:t>
              </a:r>
            </a:p>
          </p:txBody>
        </p:sp>
      </p:grpSp>
      <p:cxnSp>
        <p:nvCxnSpPr>
          <p:cNvPr id="85" name="直接连接符 84"/>
          <p:cNvCxnSpPr/>
          <p:nvPr/>
        </p:nvCxnSpPr>
        <p:spPr>
          <a:xfrm flipV="1">
            <a:off x="-2090648" y="3484994"/>
            <a:ext cx="4006805" cy="840197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60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853311" y="266474"/>
            <a:ext cx="2276945" cy="2276945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023035" y="552209"/>
            <a:ext cx="4145381" cy="4140916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498376" y="2728701"/>
            <a:ext cx="2946635" cy="2946635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844522" y="4275684"/>
            <a:ext cx="1368400" cy="1368400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040684" y="3521167"/>
            <a:ext cx="1363936" cy="1366167"/>
          </a:xfrm>
          <a:custGeom>
            <a:avLst/>
            <a:gdLst>
              <a:gd name="T0" fmla="*/ 306 w 611"/>
              <a:gd name="T1" fmla="*/ 0 h 612"/>
              <a:gd name="T2" fmla="*/ 611 w 611"/>
              <a:gd name="T3" fmla="*/ 305 h 612"/>
              <a:gd name="T4" fmla="*/ 306 w 611"/>
              <a:gd name="T5" fmla="*/ 612 h 612"/>
              <a:gd name="T6" fmla="*/ 0 w 611"/>
              <a:gd name="T7" fmla="*/ 305 h 612"/>
              <a:gd name="T8" fmla="*/ 306 w 611"/>
              <a:gd name="T9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1" h="612">
                <a:moveTo>
                  <a:pt x="306" y="0"/>
                </a:moveTo>
                <a:lnTo>
                  <a:pt x="611" y="305"/>
                </a:lnTo>
                <a:lnTo>
                  <a:pt x="306" y="612"/>
                </a:lnTo>
                <a:lnTo>
                  <a:pt x="0" y="305"/>
                </a:lnTo>
                <a:lnTo>
                  <a:pt x="30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0081286" y="228526"/>
            <a:ext cx="2359541" cy="2352844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10081286" y="2663964"/>
            <a:ext cx="2359541" cy="2352844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6 h 1054"/>
              <a:gd name="T8" fmla="*/ 0 w 1057"/>
              <a:gd name="T9" fmla="*/ 527 h 1054"/>
              <a:gd name="T10" fmla="*/ 0 w 1057"/>
              <a:gd name="T11" fmla="*/ 527 h 1054"/>
              <a:gd name="T12" fmla="*/ 510 w 1057"/>
              <a:gd name="T13" fmla="*/ 17 h 1054"/>
              <a:gd name="T14" fmla="*/ 510 w 1057"/>
              <a:gd name="T15" fmla="*/ 17 h 1054"/>
              <a:gd name="T16" fmla="*/ 528 w 1057"/>
              <a:gd name="T17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6"/>
                </a:lnTo>
                <a:lnTo>
                  <a:pt x="0" y="527"/>
                </a:lnTo>
                <a:lnTo>
                  <a:pt x="0" y="527"/>
                </a:lnTo>
                <a:lnTo>
                  <a:pt x="510" y="1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53449" y="5070947"/>
            <a:ext cx="64781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53451" y="6003277"/>
            <a:ext cx="5326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53445" y="6386369"/>
            <a:ext cx="4570250" cy="33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总结汇报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年度总结</a:t>
            </a: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453451" y="4661671"/>
            <a:ext cx="2735117" cy="4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输入公司名称</a:t>
            </a:r>
          </a:p>
        </p:txBody>
      </p:sp>
    </p:spTree>
    <p:extLst>
      <p:ext uri="{BB962C8B-B14F-4D97-AF65-F5344CB8AC3E}">
        <p14:creationId xmlns:p14="http://schemas.microsoft.com/office/powerpoint/2010/main" val="90359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7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6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7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8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8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9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7" grpId="0"/>
          <p:bldP spid="18" grpId="0"/>
          <p:bldP spid="18" grpId="1"/>
          <p:bldP spid="19" grpId="0"/>
          <p:bldP spid="19" grpId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7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6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7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8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8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9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7" grpId="0"/>
          <p:bldP spid="18" grpId="0"/>
          <p:bldP spid="18" grpId="1"/>
          <p:bldP spid="19" grpId="0"/>
          <p:bldP spid="19" grpId="1"/>
          <p:bldP spid="2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716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accent5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0" dirty="0">
                <a:solidFill>
                  <a:schemeClr val="accent5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32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5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0" dirty="0">
                <a:solidFill>
                  <a:schemeClr val="accent5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345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59E4BE3-66A3-4BE9-8021-ABA81B1AA07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97.pptx"/>
</p:tagLst>
</file>

<file path=ppt/theme/theme1.xml><?xml version="1.0" encoding="utf-8"?>
<a:theme xmlns:a="http://schemas.openxmlformats.org/drawingml/2006/main" name="第一PPT，www.1ppt.com">
  <a:themeElements>
    <a:clrScheme name="自定义 37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3163"/>
      </a:accent1>
      <a:accent2>
        <a:srgbClr val="803589"/>
      </a:accent2>
      <a:accent3>
        <a:srgbClr val="013163"/>
      </a:accent3>
      <a:accent4>
        <a:srgbClr val="803589"/>
      </a:accent4>
      <a:accent5>
        <a:srgbClr val="013163"/>
      </a:accent5>
      <a:accent6>
        <a:srgbClr val="803589"/>
      </a:accent6>
      <a:hlink>
        <a:srgbClr val="013163"/>
      </a:hlink>
      <a:folHlink>
        <a:srgbClr val="80358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3225</Words>
  <Application>Microsoft Office PowerPoint</Application>
  <PresentationFormat>自定义</PresentationFormat>
  <Paragraphs>204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</dc:title>
  <dc:creator/>
  <cp:keywords>www.1ppt.com</cp:keywords>
  <cp:lastModifiedBy/>
  <cp:revision>1</cp:revision>
  <dcterms:created xsi:type="dcterms:W3CDTF">2016-10-17T14:00:15Z</dcterms:created>
  <dcterms:modified xsi:type="dcterms:W3CDTF">2018-10-12T08:59:28Z</dcterms:modified>
</cp:coreProperties>
</file>